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82B0F-49BD-4DA6-8896-BE6CA6F0ABA0}" v="2" dt="2023-11-22T07:13:49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8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лочихин Илья Олегович" userId="4d9759f0-296c-4e94-b29d-876460a598d0" providerId="ADAL" clId="{9D482B0F-49BD-4DA6-8896-BE6CA6F0ABA0}"/>
    <pc:docChg chg="modSld">
      <pc:chgData name="Клочихин Илья Олегович" userId="4d9759f0-296c-4e94-b29d-876460a598d0" providerId="ADAL" clId="{9D482B0F-49BD-4DA6-8896-BE6CA6F0ABA0}" dt="2023-11-22T07:13:49.840" v="1" actId="14100"/>
      <pc:docMkLst>
        <pc:docMk/>
      </pc:docMkLst>
      <pc:sldChg chg="modSp">
        <pc:chgData name="Клочихин Илья Олегович" userId="4d9759f0-296c-4e94-b29d-876460a598d0" providerId="ADAL" clId="{9D482B0F-49BD-4DA6-8896-BE6CA6F0ABA0}" dt="2023-11-22T07:13:49.840" v="1" actId="14100"/>
        <pc:sldMkLst>
          <pc:docMk/>
          <pc:sldMk cId="540892263" sldId="259"/>
        </pc:sldMkLst>
        <pc:picChg chg="mod">
          <ac:chgData name="Клочихин Илья Олегович" userId="4d9759f0-296c-4e94-b29d-876460a598d0" providerId="ADAL" clId="{9D482B0F-49BD-4DA6-8896-BE6CA6F0ABA0}" dt="2023-11-22T07:13:49.840" v="1" actId="14100"/>
          <ac:picMkLst>
            <pc:docMk/>
            <pc:sldMk cId="540892263" sldId="259"/>
            <ac:picMk id="1028" creationId="{9EDF1C8E-D3BC-693E-96CB-4E80541FECF9}"/>
          </ac:picMkLst>
        </pc:picChg>
      </pc:sldChg>
    </pc:docChg>
  </pc:docChgLst>
  <pc:docChgLst>
    <pc:chgData name="Клочихин Илья Олегович" userId="4d9759f0-296c-4e94-b29d-876460a598d0" providerId="ADAL" clId="{63EFFBB2-EFD9-49C9-92D8-88C2555518B9}"/>
    <pc:docChg chg="undo custSel addSld delSld modSld">
      <pc:chgData name="Клочихин Илья Олегович" userId="4d9759f0-296c-4e94-b29d-876460a598d0" providerId="ADAL" clId="{63EFFBB2-EFD9-49C9-92D8-88C2555518B9}" dt="2023-10-06T07:17:51.112" v="48" actId="20577"/>
      <pc:docMkLst>
        <pc:docMk/>
      </pc:docMkLst>
      <pc:sldChg chg="new del">
        <pc:chgData name="Клочихин Илья Олегович" userId="4d9759f0-296c-4e94-b29d-876460a598d0" providerId="ADAL" clId="{63EFFBB2-EFD9-49C9-92D8-88C2555518B9}" dt="2023-10-03T09:08:08.571" v="1" actId="680"/>
        <pc:sldMkLst>
          <pc:docMk/>
          <pc:sldMk cId="453230674" sldId="256"/>
        </pc:sldMkLst>
      </pc:sldChg>
      <pc:sldChg chg="modSp new mod">
        <pc:chgData name="Клочихин Илья Олегович" userId="4d9759f0-296c-4e94-b29d-876460a598d0" providerId="ADAL" clId="{63EFFBB2-EFD9-49C9-92D8-88C2555518B9}" dt="2023-10-06T07:17:51.112" v="48" actId="20577"/>
        <pc:sldMkLst>
          <pc:docMk/>
          <pc:sldMk cId="1459191381" sldId="256"/>
        </pc:sldMkLst>
        <pc:spChg chg="mod">
          <ac:chgData name="Клочихин Илья Олегович" userId="4d9759f0-296c-4e94-b29d-876460a598d0" providerId="ADAL" clId="{63EFFBB2-EFD9-49C9-92D8-88C2555518B9}" dt="2023-10-06T07:17:51.112" v="48" actId="20577"/>
          <ac:spMkLst>
            <pc:docMk/>
            <pc:sldMk cId="1459191381" sldId="256"/>
            <ac:spMk id="5" creationId="{68EA0436-FAAD-5C02-50BF-AE4476A03D96}"/>
          </ac:spMkLst>
        </pc:spChg>
      </pc:sldChg>
      <pc:sldChg chg="new del">
        <pc:chgData name="Клочихин Илья Олегович" userId="4d9759f0-296c-4e94-b29d-876460a598d0" providerId="ADAL" clId="{63EFFBB2-EFD9-49C9-92D8-88C2555518B9}" dt="2023-10-03T09:08:09.951" v="3" actId="680"/>
        <pc:sldMkLst>
          <pc:docMk/>
          <pc:sldMk cId="4052014559" sldId="256"/>
        </pc:sldMkLst>
      </pc:sldChg>
      <pc:sldChg chg="modSp mod">
        <pc:chgData name="Клочихин Илья Олегович" userId="4d9759f0-296c-4e94-b29d-876460a598d0" providerId="ADAL" clId="{63EFFBB2-EFD9-49C9-92D8-88C2555518B9}" dt="2023-10-06T07:17:04.540" v="20" actId="1076"/>
        <pc:sldMkLst>
          <pc:docMk/>
          <pc:sldMk cId="2688691209" sldId="260"/>
        </pc:sldMkLst>
        <pc:spChg chg="mod">
          <ac:chgData name="Клочихин Илья Олегович" userId="4d9759f0-296c-4e94-b29d-876460a598d0" providerId="ADAL" clId="{63EFFBB2-EFD9-49C9-92D8-88C2555518B9}" dt="2023-10-04T12:32:05.173" v="14" actId="1076"/>
          <ac:spMkLst>
            <pc:docMk/>
            <pc:sldMk cId="2688691209" sldId="260"/>
            <ac:spMk id="3" creationId="{A50E42B8-FED8-81AF-AC07-CEEBD09A06E0}"/>
          </ac:spMkLst>
        </pc:spChg>
        <pc:spChg chg="mod">
          <ac:chgData name="Клочихин Илья Олегович" userId="4d9759f0-296c-4e94-b29d-876460a598d0" providerId="ADAL" clId="{63EFFBB2-EFD9-49C9-92D8-88C2555518B9}" dt="2023-10-04T12:32:05.173" v="14" actId="1076"/>
          <ac:spMkLst>
            <pc:docMk/>
            <pc:sldMk cId="2688691209" sldId="260"/>
            <ac:spMk id="5" creationId="{86B3708B-E086-E224-8016-2846DFA4D626}"/>
          </ac:spMkLst>
        </pc:spChg>
        <pc:spChg chg="mod">
          <ac:chgData name="Клочихин Илья Олегович" userId="4d9759f0-296c-4e94-b29d-876460a598d0" providerId="ADAL" clId="{63EFFBB2-EFD9-49C9-92D8-88C2555518B9}" dt="2023-10-04T12:32:05.173" v="14" actId="1076"/>
          <ac:spMkLst>
            <pc:docMk/>
            <pc:sldMk cId="2688691209" sldId="260"/>
            <ac:spMk id="6" creationId="{EDDF9005-6909-89C9-5784-3D197E2E4501}"/>
          </ac:spMkLst>
        </pc:spChg>
        <pc:spChg chg="mod">
          <ac:chgData name="Клочихин Илья Олегович" userId="4d9759f0-296c-4e94-b29d-876460a598d0" providerId="ADAL" clId="{63EFFBB2-EFD9-49C9-92D8-88C2555518B9}" dt="2023-10-04T12:31:48.742" v="13" actId="1076"/>
          <ac:spMkLst>
            <pc:docMk/>
            <pc:sldMk cId="2688691209" sldId="260"/>
            <ac:spMk id="27" creationId="{51B611DF-9354-9D90-4B36-7B4CFF031263}"/>
          </ac:spMkLst>
        </pc:spChg>
        <pc:grpChg chg="mod">
          <ac:chgData name="Клочихин Илья Олегович" userId="4d9759f0-296c-4e94-b29d-876460a598d0" providerId="ADAL" clId="{63EFFBB2-EFD9-49C9-92D8-88C2555518B9}" dt="2023-10-06T07:17:04.540" v="20" actId="1076"/>
          <ac:grpSpMkLst>
            <pc:docMk/>
            <pc:sldMk cId="2688691209" sldId="260"/>
            <ac:grpSpMk id="24" creationId="{63D1812F-AAC9-CE07-06A8-FCCA84DB194F}"/>
          </ac:grpSpMkLst>
        </pc:grpChg>
        <pc:picChg chg="mod">
          <ac:chgData name="Клочихин Илья Олегович" userId="4d9759f0-296c-4e94-b29d-876460a598d0" providerId="ADAL" clId="{63EFFBB2-EFD9-49C9-92D8-88C2555518B9}" dt="2023-10-04T12:32:05.173" v="14" actId="1076"/>
          <ac:picMkLst>
            <pc:docMk/>
            <pc:sldMk cId="2688691209" sldId="260"/>
            <ac:picMk id="29" creationId="{B3F42770-2328-4719-F676-BFCCE228801F}"/>
          </ac:picMkLst>
        </pc:picChg>
        <pc:picChg chg="mod">
          <ac:chgData name="Клочихин Илья Олегович" userId="4d9759f0-296c-4e94-b29d-876460a598d0" providerId="ADAL" clId="{63EFFBB2-EFD9-49C9-92D8-88C2555518B9}" dt="2023-10-04T12:32:05.173" v="14" actId="1076"/>
          <ac:picMkLst>
            <pc:docMk/>
            <pc:sldMk cId="2688691209" sldId="260"/>
            <ac:picMk id="2050" creationId="{CA9B4557-984C-3863-580C-35421ED3E731}"/>
          </ac:picMkLst>
        </pc:picChg>
        <pc:picChg chg="mod">
          <ac:chgData name="Клочихин Илья Олегович" userId="4d9759f0-296c-4e94-b29d-876460a598d0" providerId="ADAL" clId="{63EFFBB2-EFD9-49C9-92D8-88C2555518B9}" dt="2023-10-04T12:32:05.173" v="14" actId="1076"/>
          <ac:picMkLst>
            <pc:docMk/>
            <pc:sldMk cId="2688691209" sldId="260"/>
            <ac:picMk id="2054" creationId="{B0FBD05E-9BFF-1AB9-1278-644FF334BD41}"/>
          </ac:picMkLst>
        </pc:picChg>
        <pc:picChg chg="mod">
          <ac:chgData name="Клочихин Илья Олегович" userId="4d9759f0-296c-4e94-b29d-876460a598d0" providerId="ADAL" clId="{63EFFBB2-EFD9-49C9-92D8-88C2555518B9}" dt="2023-10-04T12:32:05.173" v="14" actId="1076"/>
          <ac:picMkLst>
            <pc:docMk/>
            <pc:sldMk cId="2688691209" sldId="260"/>
            <ac:picMk id="2056" creationId="{21367929-8FEA-1F32-F2A1-347C28A5C7EA}"/>
          </ac:picMkLst>
        </pc:picChg>
      </pc:sldChg>
    </pc:docChg>
  </pc:docChgLst>
  <pc:docChgLst>
    <pc:chgData name="Клочихин Илья Олегович" userId="4d9759f0-296c-4e94-b29d-876460a598d0" providerId="ADAL" clId="{3C0FC340-454D-49B7-8963-53A459C8738D}"/>
    <pc:docChg chg="undo custSel addSld delSld modSld">
      <pc:chgData name="Клочихин Илья Олегович" userId="4d9759f0-296c-4e94-b29d-876460a598d0" providerId="ADAL" clId="{3C0FC340-454D-49B7-8963-53A459C8738D}" dt="2023-10-25T09:41:24.606" v="2877" actId="1076"/>
      <pc:docMkLst>
        <pc:docMk/>
      </pc:docMkLst>
      <pc:sldChg chg="addSp delSp modSp mod">
        <pc:chgData name="Клочихин Илья Олегович" userId="4d9759f0-296c-4e94-b29d-876460a598d0" providerId="ADAL" clId="{3C0FC340-454D-49B7-8963-53A459C8738D}" dt="2023-10-25T09:41:17.870" v="2862" actId="1076"/>
        <pc:sldMkLst>
          <pc:docMk/>
          <pc:sldMk cId="1459191381" sldId="256"/>
        </pc:sldMkLst>
        <pc:spChg chg="add mod">
          <ac:chgData name="Клочихин Илья Олегович" userId="4d9759f0-296c-4e94-b29d-876460a598d0" providerId="ADAL" clId="{3C0FC340-454D-49B7-8963-53A459C8738D}" dt="2023-10-04T11:38:37.297" v="2699" actId="1076"/>
          <ac:spMkLst>
            <pc:docMk/>
            <pc:sldMk cId="1459191381" sldId="256"/>
            <ac:spMk id="2" creationId="{93491D59-70D3-CCC6-B563-B4A467B6FF47}"/>
          </ac:spMkLst>
        </pc:spChg>
        <pc:spChg chg="del">
          <ac:chgData name="Клочихин Илья Олегович" userId="4d9759f0-296c-4e94-b29d-876460a598d0" providerId="ADAL" clId="{3C0FC340-454D-49B7-8963-53A459C8738D}" dt="2023-10-04T06:10:21.769" v="0" actId="478"/>
          <ac:spMkLst>
            <pc:docMk/>
            <pc:sldMk cId="1459191381" sldId="256"/>
            <ac:spMk id="2" creationId="{CB6A3A9F-96E5-9CEE-B56F-1260ECEBBA93}"/>
          </ac:spMkLst>
        </pc:spChg>
        <pc:spChg chg="add mod">
          <ac:chgData name="Клочихин Илья Олегович" userId="4d9759f0-296c-4e94-b29d-876460a598d0" providerId="ADAL" clId="{3C0FC340-454D-49B7-8963-53A459C8738D}" dt="2023-10-04T11:38:37.297" v="2699" actId="1076"/>
          <ac:spMkLst>
            <pc:docMk/>
            <pc:sldMk cId="1459191381" sldId="256"/>
            <ac:spMk id="3" creationId="{442233A9-8323-5B39-8929-5349A351EF94}"/>
          </ac:spMkLst>
        </pc:spChg>
        <pc:spChg chg="del">
          <ac:chgData name="Клочихин Илья Олегович" userId="4d9759f0-296c-4e94-b29d-876460a598d0" providerId="ADAL" clId="{3C0FC340-454D-49B7-8963-53A459C8738D}" dt="2023-10-04T06:10:21.769" v="0" actId="478"/>
          <ac:spMkLst>
            <pc:docMk/>
            <pc:sldMk cId="1459191381" sldId="256"/>
            <ac:spMk id="3" creationId="{67AC6609-E001-6CB4-C1C6-2A28B712172F}"/>
          </ac:spMkLst>
        </pc:spChg>
        <pc:spChg chg="add mod">
          <ac:chgData name="Клочихин Илья Олегович" userId="4d9759f0-296c-4e94-b29d-876460a598d0" providerId="ADAL" clId="{3C0FC340-454D-49B7-8963-53A459C8738D}" dt="2023-10-04T07:54:06.549" v="1494" actId="6549"/>
          <ac:spMkLst>
            <pc:docMk/>
            <pc:sldMk cId="1459191381" sldId="256"/>
            <ac:spMk id="5" creationId="{68EA0436-FAAD-5C02-50BF-AE4476A03D96}"/>
          </ac:spMkLst>
        </pc:spChg>
        <pc:spChg chg="add mod">
          <ac:chgData name="Клочихин Илья Олегович" userId="4d9759f0-296c-4e94-b29d-876460a598d0" providerId="ADAL" clId="{3C0FC340-454D-49B7-8963-53A459C8738D}" dt="2023-10-04T07:53:01.815" v="1485" actId="403"/>
          <ac:spMkLst>
            <pc:docMk/>
            <pc:sldMk cId="1459191381" sldId="256"/>
            <ac:spMk id="6" creationId="{6FB27C4E-B602-FCB6-2442-F61A004DC281}"/>
          </ac:spMkLst>
        </pc:spChg>
        <pc:spChg chg="add mod">
          <ac:chgData name="Клочихин Илья Олегович" userId="4d9759f0-296c-4e94-b29d-876460a598d0" providerId="ADAL" clId="{3C0FC340-454D-49B7-8963-53A459C8738D}" dt="2023-10-04T07:53:07.190" v="1489" actId="403"/>
          <ac:spMkLst>
            <pc:docMk/>
            <pc:sldMk cId="1459191381" sldId="256"/>
            <ac:spMk id="7" creationId="{B98DD927-8179-07E0-FFAE-0FEE5ACB5F06}"/>
          </ac:spMkLst>
        </pc:spChg>
        <pc:spChg chg="add del mod">
          <ac:chgData name="Клочихин Илья Олегович" userId="4d9759f0-296c-4e94-b29d-876460a598d0" providerId="ADAL" clId="{3C0FC340-454D-49B7-8963-53A459C8738D}" dt="2023-10-04T07:17:02.040" v="628" actId="478"/>
          <ac:spMkLst>
            <pc:docMk/>
            <pc:sldMk cId="1459191381" sldId="256"/>
            <ac:spMk id="29" creationId="{48FC76A6-0E54-10CE-0F1A-8D7AF8654DF2}"/>
          </ac:spMkLst>
        </pc:spChg>
        <pc:grpChg chg="add mod">
          <ac:chgData name="Клочихин Илья Олегович" userId="4d9759f0-296c-4e94-b29d-876460a598d0" providerId="ADAL" clId="{3C0FC340-454D-49B7-8963-53A459C8738D}" dt="2023-10-04T11:38:28.956" v="2698"/>
          <ac:grpSpMkLst>
            <pc:docMk/>
            <pc:sldMk cId="1459191381" sldId="256"/>
            <ac:grpSpMk id="9" creationId="{64588953-DBD6-F364-DF0C-3D64EE0AAAED}"/>
          </ac:grpSpMkLst>
        </pc:grpChg>
        <pc:grpChg chg="add del mod">
          <ac:chgData name="Клочихин Илья Олегович" userId="4d9759f0-296c-4e94-b29d-876460a598d0" providerId="ADAL" clId="{3C0FC340-454D-49B7-8963-53A459C8738D}" dt="2023-10-04T06:18:29.363" v="15" actId="21"/>
          <ac:grpSpMkLst>
            <pc:docMk/>
            <pc:sldMk cId="1459191381" sldId="256"/>
            <ac:grpSpMk id="10" creationId="{E83DB4C2-1840-30DF-4C68-1A710747AD8E}"/>
          </ac:grpSpMkLst>
        </pc:grpChg>
        <pc:grpChg chg="add mod">
          <ac:chgData name="Клочихин Илья Олегович" userId="4d9759f0-296c-4e94-b29d-876460a598d0" providerId="ADAL" clId="{3C0FC340-454D-49B7-8963-53A459C8738D}" dt="2023-10-04T06:26:09.365" v="80" actId="14100"/>
          <ac:grpSpMkLst>
            <pc:docMk/>
            <pc:sldMk cId="1459191381" sldId="256"/>
            <ac:grpSpMk id="17" creationId="{8DBE9652-FE1F-9FC7-A92C-B60636167B1C}"/>
          </ac:grpSpMkLst>
        </pc:grpChg>
        <pc:grpChg chg="add mod">
          <ac:chgData name="Клочихин Илья Олегович" userId="4d9759f0-296c-4e94-b29d-876460a598d0" providerId="ADAL" clId="{3C0FC340-454D-49B7-8963-53A459C8738D}" dt="2023-10-04T06:26:04.773" v="79" actId="14100"/>
          <ac:grpSpMkLst>
            <pc:docMk/>
            <pc:sldMk cId="1459191381" sldId="256"/>
            <ac:grpSpMk id="24" creationId="{63D1812F-AAC9-CE07-06A8-FCCA84DB194F}"/>
          </ac:grpSpMkLst>
        </pc:grpChg>
        <pc:picChg chg="add mod">
          <ac:chgData name="Клочихин Илья Олегович" userId="4d9759f0-296c-4e94-b29d-876460a598d0" providerId="ADAL" clId="{3C0FC340-454D-49B7-8963-53A459C8738D}" dt="2023-10-25T09:41:17.870" v="2862" actId="1076"/>
          <ac:picMkLst>
            <pc:docMk/>
            <pc:sldMk cId="1459191381" sldId="256"/>
            <ac:picMk id="4" creationId="{287778D2-4B5B-336B-765C-5B1CF2F22F5E}"/>
          </ac:picMkLst>
        </pc:picChg>
        <pc:picChg chg="add mod ord">
          <ac:chgData name="Клочихин Илья Олегович" userId="4d9759f0-296c-4e94-b29d-876460a598d0" providerId="ADAL" clId="{3C0FC340-454D-49B7-8963-53A459C8738D}" dt="2023-10-04T06:18:00.475" v="10" actId="164"/>
          <ac:picMkLst>
            <pc:docMk/>
            <pc:sldMk cId="1459191381" sldId="256"/>
            <ac:picMk id="5" creationId="{44397B8C-F5AF-E96A-D159-D6EFAD239EC5}"/>
          </ac:picMkLst>
        </pc:picChg>
        <pc:picChg chg="add mod">
          <ac:chgData name="Клочихин Илья Олегович" userId="4d9759f0-296c-4e94-b29d-876460a598d0" providerId="ADAL" clId="{3C0FC340-454D-49B7-8963-53A459C8738D}" dt="2023-10-04T06:18:00.475" v="10" actId="164"/>
          <ac:picMkLst>
            <pc:docMk/>
            <pc:sldMk cId="1459191381" sldId="256"/>
            <ac:picMk id="7" creationId="{E7790E8F-B161-3026-9E7E-F689C7B77632}"/>
          </ac:picMkLst>
        </pc:picChg>
        <pc:picChg chg="add mod">
          <ac:chgData name="Клочихин Илья Олегович" userId="4d9759f0-296c-4e94-b29d-876460a598d0" providerId="ADAL" clId="{3C0FC340-454D-49B7-8963-53A459C8738D}" dt="2023-10-25T06:16:08.938" v="2841" actId="14100"/>
          <ac:picMkLst>
            <pc:docMk/>
            <pc:sldMk cId="1459191381" sldId="256"/>
            <ac:picMk id="8" creationId="{746DE1C9-DEBA-DB24-781E-5E5B84F56733}"/>
          </ac:picMkLst>
        </pc:picChg>
        <pc:picChg chg="add mod">
          <ac:chgData name="Клочихин Илья Олегович" userId="4d9759f0-296c-4e94-b29d-876460a598d0" providerId="ADAL" clId="{3C0FC340-454D-49B7-8963-53A459C8738D}" dt="2023-10-04T06:18:00.475" v="10" actId="164"/>
          <ac:picMkLst>
            <pc:docMk/>
            <pc:sldMk cId="1459191381" sldId="256"/>
            <ac:picMk id="9" creationId="{60500C54-4305-F905-9CCF-6EE1BAC93404}"/>
          </ac:picMkLst>
        </pc:picChg>
        <pc:picChg chg="mod">
          <ac:chgData name="Клочихин Илья Олегович" userId="4d9759f0-296c-4e94-b29d-876460a598d0" providerId="ADAL" clId="{3C0FC340-454D-49B7-8963-53A459C8738D}" dt="2023-10-04T11:38:28.956" v="2698"/>
          <ac:picMkLst>
            <pc:docMk/>
            <pc:sldMk cId="1459191381" sldId="256"/>
            <ac:picMk id="10" creationId="{13665308-39CD-4155-30B9-D4DB9262C49B}"/>
          </ac:picMkLst>
        </pc:picChg>
        <pc:picChg chg="mod">
          <ac:chgData name="Клочихин Илья Олегович" userId="4d9759f0-296c-4e94-b29d-876460a598d0" providerId="ADAL" clId="{3C0FC340-454D-49B7-8963-53A459C8738D}" dt="2023-10-04T11:38:28.956" v="2698"/>
          <ac:picMkLst>
            <pc:docMk/>
            <pc:sldMk cId="1459191381" sldId="256"/>
            <ac:picMk id="11" creationId="{4B943DB0-E8A2-0C46-3908-61218CB06D12}"/>
          </ac:picMkLst>
        </pc:picChg>
        <pc:picChg chg="add mod ord">
          <ac:chgData name="Клочихин Илья Олегович" userId="4d9759f0-296c-4e94-b29d-876460a598d0" providerId="ADAL" clId="{3C0FC340-454D-49B7-8963-53A459C8738D}" dt="2023-10-04T06:22:06.467" v="33" actId="164"/>
          <ac:picMkLst>
            <pc:docMk/>
            <pc:sldMk cId="1459191381" sldId="256"/>
            <ac:picMk id="12" creationId="{7CEF0C36-E956-A02B-AF91-244674952271}"/>
          </ac:picMkLst>
        </pc:picChg>
        <pc:picChg chg="add del mod">
          <ac:chgData name="Клочихин Илья Олегович" userId="4d9759f0-296c-4e94-b29d-876460a598d0" providerId="ADAL" clId="{3C0FC340-454D-49B7-8963-53A459C8738D}" dt="2023-10-04T11:40:57.393" v="2717"/>
          <ac:picMkLst>
            <pc:docMk/>
            <pc:sldMk cId="1459191381" sldId="256"/>
            <ac:picMk id="13" creationId="{51E78836-546D-8A40-C157-5F3D76C830E6}"/>
          </ac:picMkLst>
        </pc:picChg>
        <pc:picChg chg="add mod">
          <ac:chgData name="Клочихин Илья Олегович" userId="4d9759f0-296c-4e94-b29d-876460a598d0" providerId="ADAL" clId="{3C0FC340-454D-49B7-8963-53A459C8738D}" dt="2023-10-04T06:22:06.467" v="33" actId="164"/>
          <ac:picMkLst>
            <pc:docMk/>
            <pc:sldMk cId="1459191381" sldId="256"/>
            <ac:picMk id="14" creationId="{3033784A-0C2A-BAAE-2C07-B31D7CE92528}"/>
          </ac:picMkLst>
        </pc:picChg>
        <pc:picChg chg="add del mod">
          <ac:chgData name="Клочихин Илья Олегович" userId="4d9759f0-296c-4e94-b29d-876460a598d0" providerId="ADAL" clId="{3C0FC340-454D-49B7-8963-53A459C8738D}" dt="2023-10-04T11:42:01.489" v="2741" actId="478"/>
          <ac:picMkLst>
            <pc:docMk/>
            <pc:sldMk cId="1459191381" sldId="256"/>
            <ac:picMk id="15" creationId="{FC346E14-B1A1-52C8-D072-60CD034EE654}"/>
          </ac:picMkLst>
        </pc:picChg>
        <pc:picChg chg="add mod modCrop">
          <ac:chgData name="Клочихин Илья Олегович" userId="4d9759f0-296c-4e94-b29d-876460a598d0" providerId="ADAL" clId="{3C0FC340-454D-49B7-8963-53A459C8738D}" dt="2023-10-04T06:22:06.467" v="33" actId="164"/>
          <ac:picMkLst>
            <pc:docMk/>
            <pc:sldMk cId="1459191381" sldId="256"/>
            <ac:picMk id="16" creationId="{81FDC3FD-BF1C-D5DF-D8D4-933C22658B2F}"/>
          </ac:picMkLst>
        </pc:picChg>
        <pc:picChg chg="add mod ord modCrop">
          <ac:chgData name="Клочихин Илья Олегович" userId="4d9759f0-296c-4e94-b29d-876460a598d0" providerId="ADAL" clId="{3C0FC340-454D-49B7-8963-53A459C8738D}" dt="2023-10-04T06:25:36.186" v="75" actId="164"/>
          <ac:picMkLst>
            <pc:docMk/>
            <pc:sldMk cId="1459191381" sldId="256"/>
            <ac:picMk id="19" creationId="{9AC4BC2A-BBB2-345A-EB3B-700503AC9FC6}"/>
          </ac:picMkLst>
        </pc:picChg>
        <pc:picChg chg="add mod">
          <ac:chgData name="Клочихин Илья Олегович" userId="4d9759f0-296c-4e94-b29d-876460a598d0" providerId="ADAL" clId="{3C0FC340-454D-49B7-8963-53A459C8738D}" dt="2023-10-04T06:25:36.186" v="75" actId="164"/>
          <ac:picMkLst>
            <pc:docMk/>
            <pc:sldMk cId="1459191381" sldId="256"/>
            <ac:picMk id="21" creationId="{5F08367F-CF2E-6FBD-A95A-71197AD98003}"/>
          </ac:picMkLst>
        </pc:picChg>
        <pc:picChg chg="add mod modCrop">
          <ac:chgData name="Клочихин Илья Олегович" userId="4d9759f0-296c-4e94-b29d-876460a598d0" providerId="ADAL" clId="{3C0FC340-454D-49B7-8963-53A459C8738D}" dt="2023-10-04T06:25:36.186" v="75" actId="164"/>
          <ac:picMkLst>
            <pc:docMk/>
            <pc:sldMk cId="1459191381" sldId="256"/>
            <ac:picMk id="23" creationId="{63DDB858-112A-D5A1-9857-156A31506ABE}"/>
          </ac:picMkLst>
        </pc:picChg>
        <pc:picChg chg="add mod">
          <ac:chgData name="Клочихин Илья Олегович" userId="4d9759f0-296c-4e94-b29d-876460a598d0" providerId="ADAL" clId="{3C0FC340-454D-49B7-8963-53A459C8738D}" dt="2023-10-04T07:17:17.919" v="633" actId="1076"/>
          <ac:picMkLst>
            <pc:docMk/>
            <pc:sldMk cId="1459191381" sldId="256"/>
            <ac:picMk id="26" creationId="{989A96AD-5F0C-C9F6-B09F-27959D49E401}"/>
          </ac:picMkLst>
        </pc:picChg>
        <pc:picChg chg="add del mod">
          <ac:chgData name="Клочихин Илья Олегович" userId="4d9759f0-296c-4e94-b29d-876460a598d0" providerId="ADAL" clId="{3C0FC340-454D-49B7-8963-53A459C8738D}" dt="2023-10-04T07:16:59.033" v="627" actId="478"/>
          <ac:picMkLst>
            <pc:docMk/>
            <pc:sldMk cId="1459191381" sldId="256"/>
            <ac:picMk id="28" creationId="{EC204C12-087E-4A73-D285-5DDB6BA7EEF3}"/>
          </ac:picMkLst>
        </pc:picChg>
      </pc:sldChg>
      <pc:sldChg chg="addSp modSp new del">
        <pc:chgData name="Клочихин Илья Олегович" userId="4d9759f0-296c-4e94-b29d-876460a598d0" providerId="ADAL" clId="{3C0FC340-454D-49B7-8963-53A459C8738D}" dt="2023-10-04T11:47:54.634" v="2816" actId="47"/>
        <pc:sldMkLst>
          <pc:docMk/>
          <pc:sldMk cId="1805302771" sldId="257"/>
        </pc:sldMkLst>
        <pc:grpChg chg="add mod">
          <ac:chgData name="Клочихин Илья Олегович" userId="4d9759f0-296c-4e94-b29d-876460a598d0" providerId="ADAL" clId="{3C0FC340-454D-49B7-8963-53A459C8738D}" dt="2023-10-04T06:18:32.804" v="17"/>
          <ac:grpSpMkLst>
            <pc:docMk/>
            <pc:sldMk cId="1805302771" sldId="257"/>
            <ac:grpSpMk id="4" creationId="{50B6E898-CAD6-6058-FBF2-2543D5E79B74}"/>
          </ac:grpSpMkLst>
        </pc:grpChg>
        <pc:picChg chg="mod">
          <ac:chgData name="Клочихин Илья Олегович" userId="4d9759f0-296c-4e94-b29d-876460a598d0" providerId="ADAL" clId="{3C0FC340-454D-49B7-8963-53A459C8738D}" dt="2023-10-04T06:18:32.804" v="17"/>
          <ac:picMkLst>
            <pc:docMk/>
            <pc:sldMk cId="1805302771" sldId="257"/>
            <ac:picMk id="5" creationId="{7081086D-F6A5-F100-6F47-929277F4EBB8}"/>
          </ac:picMkLst>
        </pc:picChg>
        <pc:picChg chg="mod">
          <ac:chgData name="Клочихин Илья Олегович" userId="4d9759f0-296c-4e94-b29d-876460a598d0" providerId="ADAL" clId="{3C0FC340-454D-49B7-8963-53A459C8738D}" dt="2023-10-04T06:18:32.804" v="17"/>
          <ac:picMkLst>
            <pc:docMk/>
            <pc:sldMk cId="1805302771" sldId="257"/>
            <ac:picMk id="6" creationId="{2210736E-C8E1-E912-E927-AE2DF3DF79FE}"/>
          </ac:picMkLst>
        </pc:picChg>
        <pc:picChg chg="mod">
          <ac:chgData name="Клочихин Илья Олегович" userId="4d9759f0-296c-4e94-b29d-876460a598d0" providerId="ADAL" clId="{3C0FC340-454D-49B7-8963-53A459C8738D}" dt="2023-10-04T06:18:32.804" v="17"/>
          <ac:picMkLst>
            <pc:docMk/>
            <pc:sldMk cId="1805302771" sldId="257"/>
            <ac:picMk id="7" creationId="{FB75DB25-0BD0-D133-31C2-9969B8DAA07F}"/>
          </ac:picMkLst>
        </pc:picChg>
      </pc:sldChg>
      <pc:sldChg chg="addSp delSp modSp add del mod">
        <pc:chgData name="Клочихин Илья Олегович" userId="4d9759f0-296c-4e94-b29d-876460a598d0" providerId="ADAL" clId="{3C0FC340-454D-49B7-8963-53A459C8738D}" dt="2023-10-04T11:47:54.634" v="2816" actId="47"/>
        <pc:sldMkLst>
          <pc:docMk/>
          <pc:sldMk cId="2997588266" sldId="258"/>
        </pc:sldMkLst>
        <pc:spChg chg="add mod">
          <ac:chgData name="Клочихин Илья Олегович" userId="4d9759f0-296c-4e94-b29d-876460a598d0" providerId="ADAL" clId="{3C0FC340-454D-49B7-8963-53A459C8738D}" dt="2023-10-04T07:12:55.777" v="535" actId="255"/>
          <ac:spMkLst>
            <pc:docMk/>
            <pc:sldMk cId="2997588266" sldId="258"/>
            <ac:spMk id="2" creationId="{D1056C81-7365-3DEA-B1F6-16680EB59754}"/>
          </ac:spMkLst>
        </pc:spChg>
        <pc:spChg chg="add mod">
          <ac:chgData name="Клочихин Илья Олегович" userId="4d9759f0-296c-4e94-b29d-876460a598d0" providerId="ADAL" clId="{3C0FC340-454D-49B7-8963-53A459C8738D}" dt="2023-10-04T07:19:48.577" v="665" actId="1076"/>
          <ac:spMkLst>
            <pc:docMk/>
            <pc:sldMk cId="2997588266" sldId="258"/>
            <ac:spMk id="3" creationId="{6F80EA17-45AD-686A-B857-B86587093D97}"/>
          </ac:spMkLst>
        </pc:spChg>
        <pc:spChg chg="add mod">
          <ac:chgData name="Клочихин Илья Олегович" userId="4d9759f0-296c-4e94-b29d-876460a598d0" providerId="ADAL" clId="{3C0FC340-454D-49B7-8963-53A459C8738D}" dt="2023-10-04T07:12:55.777" v="535" actId="255"/>
          <ac:spMkLst>
            <pc:docMk/>
            <pc:sldMk cId="2997588266" sldId="258"/>
            <ac:spMk id="4" creationId="{B3FD481D-E3DA-A4BF-E74E-602EB2C755A4}"/>
          </ac:spMkLst>
        </pc:spChg>
        <pc:spChg chg="add del mod">
          <ac:chgData name="Клочихин Илья Олегович" userId="4d9759f0-296c-4e94-b29d-876460a598d0" providerId="ADAL" clId="{3C0FC340-454D-49B7-8963-53A459C8738D}" dt="2023-10-04T07:04:59.889" v="452"/>
          <ac:spMkLst>
            <pc:docMk/>
            <pc:sldMk cId="2997588266" sldId="258"/>
            <ac:spMk id="5" creationId="{D2A47A13-6805-56F7-295B-A75FB487A030}"/>
          </ac:spMkLst>
        </pc:spChg>
        <pc:spChg chg="add mod">
          <ac:chgData name="Клочихин Илья Олегович" userId="4d9759f0-296c-4e94-b29d-876460a598d0" providerId="ADAL" clId="{3C0FC340-454D-49B7-8963-53A459C8738D}" dt="2023-10-04T07:16:04.670" v="625" actId="1076"/>
          <ac:spMkLst>
            <pc:docMk/>
            <pc:sldMk cId="2997588266" sldId="258"/>
            <ac:spMk id="7" creationId="{B1E0DE37-3667-47F8-576E-759E75D5F3D0}"/>
          </ac:spMkLst>
        </pc:spChg>
        <pc:spChg chg="add del mod">
          <ac:chgData name="Клочихин Илья Олегович" userId="4d9759f0-296c-4e94-b29d-876460a598d0" providerId="ADAL" clId="{3C0FC340-454D-49B7-8963-53A459C8738D}" dt="2023-10-04T07:12:38.955" v="533" actId="478"/>
          <ac:spMkLst>
            <pc:docMk/>
            <pc:sldMk cId="2997588266" sldId="258"/>
            <ac:spMk id="8" creationId="{604FE452-CCA7-9BFB-52C1-1976206F8A55}"/>
          </ac:spMkLst>
        </pc:spChg>
        <pc:spChg chg="mod">
          <ac:chgData name="Клочихин Илья Олегович" userId="4d9759f0-296c-4e94-b29d-876460a598d0" providerId="ADAL" clId="{3C0FC340-454D-49B7-8963-53A459C8738D}" dt="2023-10-04T07:16:05.608" v="626" actId="122"/>
          <ac:spMkLst>
            <pc:docMk/>
            <pc:sldMk cId="2997588266" sldId="258"/>
            <ac:spMk id="29" creationId="{48FC76A6-0E54-10CE-0F1A-8D7AF8654DF2}"/>
          </ac:spMkLst>
        </pc:spChg>
        <pc:grpChg chg="mod">
          <ac:chgData name="Клочихин Илья Олегович" userId="4d9759f0-296c-4e94-b29d-876460a598d0" providerId="ADAL" clId="{3C0FC340-454D-49B7-8963-53A459C8738D}" dt="2023-10-04T06:51:18.229" v="352" actId="1076"/>
          <ac:grpSpMkLst>
            <pc:docMk/>
            <pc:sldMk cId="2997588266" sldId="258"/>
            <ac:grpSpMk id="17" creationId="{8DBE9652-FE1F-9FC7-A92C-B60636167B1C}"/>
          </ac:grpSpMkLst>
        </pc:grpChg>
        <pc:grpChg chg="mod">
          <ac:chgData name="Клочихин Илья Олегович" userId="4d9759f0-296c-4e94-b29d-876460a598d0" providerId="ADAL" clId="{3C0FC340-454D-49B7-8963-53A459C8738D}" dt="2023-10-04T06:38:22.454" v="186" actId="1076"/>
          <ac:grpSpMkLst>
            <pc:docMk/>
            <pc:sldMk cId="2997588266" sldId="258"/>
            <ac:grpSpMk id="24" creationId="{63D1812F-AAC9-CE07-06A8-FCCA84DB194F}"/>
          </ac:grpSpMkLst>
        </pc:grpChg>
        <pc:picChg chg="mod modCrop">
          <ac:chgData name="Клочихин Илья Олегович" userId="4d9759f0-296c-4e94-b29d-876460a598d0" providerId="ADAL" clId="{3C0FC340-454D-49B7-8963-53A459C8738D}" dt="2023-10-04T07:10:51.423" v="463" actId="1076"/>
          <ac:picMkLst>
            <pc:docMk/>
            <pc:sldMk cId="2997588266" sldId="258"/>
            <ac:picMk id="26" creationId="{989A96AD-5F0C-C9F6-B09F-27959D49E401}"/>
          </ac:picMkLst>
        </pc:picChg>
        <pc:picChg chg="mod">
          <ac:chgData name="Клочихин Илья Олегович" userId="4d9759f0-296c-4e94-b29d-876460a598d0" providerId="ADAL" clId="{3C0FC340-454D-49B7-8963-53A459C8738D}" dt="2023-10-04T06:56:04.823" v="380" actId="1076"/>
          <ac:picMkLst>
            <pc:docMk/>
            <pc:sldMk cId="2997588266" sldId="258"/>
            <ac:picMk id="28" creationId="{EC204C12-087E-4A73-D285-5DDB6BA7EEF3}"/>
          </ac:picMkLst>
        </pc:picChg>
      </pc:sldChg>
      <pc:sldChg chg="addSp delSp modSp add mod">
        <pc:chgData name="Клочихин Илья Олегович" userId="4d9759f0-296c-4e94-b29d-876460a598d0" providerId="ADAL" clId="{3C0FC340-454D-49B7-8963-53A459C8738D}" dt="2023-10-25T09:41:24.606" v="2877" actId="1076"/>
        <pc:sldMkLst>
          <pc:docMk/>
          <pc:sldMk cId="540892263" sldId="259"/>
        </pc:sldMkLst>
        <pc:spChg chg="del mod">
          <ac:chgData name="Клочихин Илья Олегович" userId="4d9759f0-296c-4e94-b29d-876460a598d0" providerId="ADAL" clId="{3C0FC340-454D-49B7-8963-53A459C8738D}" dt="2023-10-04T07:54:45.717" v="1501" actId="478"/>
          <ac:spMkLst>
            <pc:docMk/>
            <pc:sldMk cId="540892263" sldId="259"/>
            <ac:spMk id="2" creationId="{93491D59-70D3-CCC6-B563-B4A467B6FF47}"/>
          </ac:spMkLst>
        </pc:spChg>
        <pc:spChg chg="del mod">
          <ac:chgData name="Клочихин Илья Олегович" userId="4d9759f0-296c-4e94-b29d-876460a598d0" providerId="ADAL" clId="{3C0FC340-454D-49B7-8963-53A459C8738D}" dt="2023-10-04T07:54:45.717" v="1501" actId="478"/>
          <ac:spMkLst>
            <pc:docMk/>
            <pc:sldMk cId="540892263" sldId="259"/>
            <ac:spMk id="3" creationId="{442233A9-8323-5B39-8929-5349A351EF94}"/>
          </ac:spMkLst>
        </pc:spChg>
        <pc:spChg chg="del">
          <ac:chgData name="Клочихин Илья Олегович" userId="4d9759f0-296c-4e94-b29d-876460a598d0" providerId="ADAL" clId="{3C0FC340-454D-49B7-8963-53A459C8738D}" dt="2023-10-04T07:54:45.717" v="1501" actId="478"/>
          <ac:spMkLst>
            <pc:docMk/>
            <pc:sldMk cId="540892263" sldId="259"/>
            <ac:spMk id="5" creationId="{68EA0436-FAAD-5C02-50BF-AE4476A03D96}"/>
          </ac:spMkLst>
        </pc:spChg>
        <pc:spChg chg="del">
          <ac:chgData name="Клочихин Илья Олегович" userId="4d9759f0-296c-4e94-b29d-876460a598d0" providerId="ADAL" clId="{3C0FC340-454D-49B7-8963-53A459C8738D}" dt="2023-10-04T07:54:45.717" v="1501" actId="478"/>
          <ac:spMkLst>
            <pc:docMk/>
            <pc:sldMk cId="540892263" sldId="259"/>
            <ac:spMk id="6" creationId="{6FB27C4E-B602-FCB6-2442-F61A004DC281}"/>
          </ac:spMkLst>
        </pc:spChg>
        <pc:spChg chg="del">
          <ac:chgData name="Клочихин Илья Олегович" userId="4d9759f0-296c-4e94-b29d-876460a598d0" providerId="ADAL" clId="{3C0FC340-454D-49B7-8963-53A459C8738D}" dt="2023-10-04T07:54:45.717" v="1501" actId="478"/>
          <ac:spMkLst>
            <pc:docMk/>
            <pc:sldMk cId="540892263" sldId="259"/>
            <ac:spMk id="7" creationId="{B98DD927-8179-07E0-FFAE-0FEE5ACB5F06}"/>
          </ac:spMkLst>
        </pc:spChg>
        <pc:spChg chg="add mod">
          <ac:chgData name="Клочихин Илья Олегович" userId="4d9759f0-296c-4e94-b29d-876460a598d0" providerId="ADAL" clId="{3C0FC340-454D-49B7-8963-53A459C8738D}" dt="2023-10-25T09:41:24.018" v="2874" actId="1076"/>
          <ac:spMkLst>
            <pc:docMk/>
            <pc:sldMk cId="540892263" sldId="259"/>
            <ac:spMk id="8" creationId="{21227FEB-CBDD-4B3E-8E37-53F65DBC27C1}"/>
          </ac:spMkLst>
        </pc:spChg>
        <pc:spChg chg="add del">
          <ac:chgData name="Клочихин Илья Олегович" userId="4d9759f0-296c-4e94-b29d-876460a598d0" providerId="ADAL" clId="{3C0FC340-454D-49B7-8963-53A459C8738D}" dt="2023-10-04T08:12:36.385" v="2135" actId="22"/>
          <ac:spMkLst>
            <pc:docMk/>
            <pc:sldMk cId="540892263" sldId="259"/>
            <ac:spMk id="10" creationId="{D4E82D05-DB61-4E36-6514-349EC77EB356}"/>
          </ac:spMkLst>
        </pc:spChg>
        <pc:spChg chg="add mod">
          <ac:chgData name="Клочихин Илья Олегович" userId="4d9759f0-296c-4e94-b29d-876460a598d0" providerId="ADAL" clId="{3C0FC340-454D-49B7-8963-53A459C8738D}" dt="2023-10-25T09:41:24.414" v="2876" actId="1076"/>
          <ac:spMkLst>
            <pc:docMk/>
            <pc:sldMk cId="540892263" sldId="259"/>
            <ac:spMk id="13" creationId="{E0573941-B76E-9271-B02B-3A04F19EA94B}"/>
          </ac:spMkLst>
        </pc:spChg>
        <pc:spChg chg="add mod">
          <ac:chgData name="Клочихин Илья Олегович" userId="4d9759f0-296c-4e94-b29d-876460a598d0" providerId="ADAL" clId="{3C0FC340-454D-49B7-8963-53A459C8738D}" dt="2023-10-25T09:41:24.606" v="2877" actId="1076"/>
          <ac:spMkLst>
            <pc:docMk/>
            <pc:sldMk cId="540892263" sldId="259"/>
            <ac:spMk id="18" creationId="{10C7FC4D-8966-A70C-5754-FE81B52B1BE3}"/>
          </ac:spMkLst>
        </pc:spChg>
        <pc:spChg chg="add mod">
          <ac:chgData name="Клочихин Илья Олегович" userId="4d9759f0-296c-4e94-b29d-876460a598d0" providerId="ADAL" clId="{3C0FC340-454D-49B7-8963-53A459C8738D}" dt="2023-10-25T09:39:34.289" v="2845" actId="14100"/>
          <ac:spMkLst>
            <pc:docMk/>
            <pc:sldMk cId="540892263" sldId="259"/>
            <ac:spMk id="25" creationId="{C6D7AB71-2845-891C-97E1-3005077A4982}"/>
          </ac:spMkLst>
        </pc:spChg>
        <pc:spChg chg="add mod">
          <ac:chgData name="Клочихин Илья Олегович" userId="4d9759f0-296c-4e94-b29d-876460a598d0" providerId="ADAL" clId="{3C0FC340-454D-49B7-8963-53A459C8738D}" dt="2023-10-25T09:39:33.891" v="2844" actId="20577"/>
          <ac:spMkLst>
            <pc:docMk/>
            <pc:sldMk cId="540892263" sldId="259"/>
            <ac:spMk id="28" creationId="{281A56DD-6B63-5E2F-B26C-1D587FA288F0}"/>
          </ac:spMkLst>
        </pc:spChg>
        <pc:spChg chg="add mod">
          <ac:chgData name="Клочихин Илья Олегович" userId="4d9759f0-296c-4e94-b29d-876460a598d0" providerId="ADAL" clId="{3C0FC340-454D-49B7-8963-53A459C8738D}" dt="2023-10-25T09:41:21.871" v="2864" actId="14100"/>
          <ac:spMkLst>
            <pc:docMk/>
            <pc:sldMk cId="540892263" sldId="259"/>
            <ac:spMk id="30" creationId="{D4CCCEDD-167D-F2DF-D7CA-96FE826D9E5E}"/>
          </ac:spMkLst>
        </pc:spChg>
        <pc:grpChg chg="mod">
          <ac:chgData name="Клочихин Илья Олегович" userId="4d9759f0-296c-4e94-b29d-876460a598d0" providerId="ADAL" clId="{3C0FC340-454D-49B7-8963-53A459C8738D}" dt="2023-10-04T11:37:49.156" v="2687" actId="1076"/>
          <ac:grpSpMkLst>
            <pc:docMk/>
            <pc:sldMk cId="540892263" sldId="259"/>
            <ac:grpSpMk id="17" creationId="{8DBE9652-FE1F-9FC7-A92C-B60636167B1C}"/>
          </ac:grpSpMkLst>
        </pc:grpChg>
        <pc:grpChg chg="add mod">
          <ac:chgData name="Клочихин Илья Олегович" userId="4d9759f0-296c-4e94-b29d-876460a598d0" providerId="ADAL" clId="{3C0FC340-454D-49B7-8963-53A459C8738D}" dt="2023-10-04T11:37:58.359" v="2690" actId="1076"/>
          <ac:grpSpMkLst>
            <pc:docMk/>
            <pc:sldMk cId="540892263" sldId="259"/>
            <ac:grpSpMk id="39" creationId="{3BBAC835-73CF-CFEB-7DC1-70DA57498DE1}"/>
          </ac:grpSpMkLst>
        </pc:grpChg>
        <pc:graphicFrameChg chg="add del mod">
          <ac:chgData name="Клочихин Илья Олегович" userId="4d9759f0-296c-4e94-b29d-876460a598d0" providerId="ADAL" clId="{3C0FC340-454D-49B7-8963-53A459C8738D}" dt="2023-10-04T09:48:01.705" v="2436"/>
          <ac:graphicFrameMkLst>
            <pc:docMk/>
            <pc:sldMk cId="540892263" sldId="259"/>
            <ac:graphicFrameMk id="31" creationId="{5C3DDD5A-1011-C3B8-5630-3CEBAB1394AC}"/>
          </ac:graphicFrameMkLst>
        </pc:graphicFrameChg>
        <pc:picChg chg="del">
          <ac:chgData name="Клочихин Илья Олегович" userId="4d9759f0-296c-4e94-b29d-876460a598d0" providerId="ADAL" clId="{3C0FC340-454D-49B7-8963-53A459C8738D}" dt="2023-10-04T07:54:29.716" v="1496" actId="478"/>
          <ac:picMkLst>
            <pc:docMk/>
            <pc:sldMk cId="540892263" sldId="259"/>
            <ac:picMk id="4" creationId="{287778D2-4B5B-336B-765C-5B1CF2F22F5E}"/>
          </ac:picMkLst>
        </pc:picChg>
        <pc:picChg chg="add del mod">
          <ac:chgData name="Клочихин Илья Олегович" userId="4d9759f0-296c-4e94-b29d-876460a598d0" providerId="ADAL" clId="{3C0FC340-454D-49B7-8963-53A459C8738D}" dt="2023-10-04T08:25:15.572" v="2260" actId="478"/>
          <ac:picMkLst>
            <pc:docMk/>
            <pc:sldMk cId="540892263" sldId="259"/>
            <ac:picMk id="20" creationId="{5E723438-194A-479D-EAF2-700ED8D70A9E}"/>
          </ac:picMkLst>
        </pc:picChg>
        <pc:picChg chg="add del mod">
          <ac:chgData name="Клочихин Илья Олегович" userId="4d9759f0-296c-4e94-b29d-876460a598d0" providerId="ADAL" clId="{3C0FC340-454D-49B7-8963-53A459C8738D}" dt="2023-10-04T09:48:35.033" v="2441" actId="478"/>
          <ac:picMkLst>
            <pc:docMk/>
            <pc:sldMk cId="540892263" sldId="259"/>
            <ac:picMk id="33" creationId="{31750DB1-D696-923F-8EB6-AC09720A7E49}"/>
          </ac:picMkLst>
        </pc:picChg>
        <pc:picChg chg="add mod">
          <ac:chgData name="Клочихин Илья Олегович" userId="4d9759f0-296c-4e94-b29d-876460a598d0" providerId="ADAL" clId="{3C0FC340-454D-49B7-8963-53A459C8738D}" dt="2023-10-04T09:55:20.349" v="2522" actId="1076"/>
          <ac:picMkLst>
            <pc:docMk/>
            <pc:sldMk cId="540892263" sldId="259"/>
            <ac:picMk id="35" creationId="{6556CB4A-9B81-1E84-6BF6-D816CFDED743}"/>
          </ac:picMkLst>
        </pc:picChg>
        <pc:picChg chg="add mod">
          <ac:chgData name="Клочихин Илья Олегович" userId="4d9759f0-296c-4e94-b29d-876460a598d0" providerId="ADAL" clId="{3C0FC340-454D-49B7-8963-53A459C8738D}" dt="2023-10-04T09:55:20.349" v="2522" actId="1076"/>
          <ac:picMkLst>
            <pc:docMk/>
            <pc:sldMk cId="540892263" sldId="259"/>
            <ac:picMk id="37" creationId="{A1ED1124-AC0C-AA76-97CC-42107C765F98}"/>
          </ac:picMkLst>
        </pc:picChg>
        <pc:picChg chg="add mod">
          <ac:chgData name="Клочихин Илья Олегович" userId="4d9759f0-296c-4e94-b29d-876460a598d0" providerId="ADAL" clId="{3C0FC340-454D-49B7-8963-53A459C8738D}" dt="2023-10-04T11:38:02.033" v="2691" actId="1076"/>
          <ac:picMkLst>
            <pc:docMk/>
            <pc:sldMk cId="540892263" sldId="259"/>
            <ac:picMk id="38" creationId="{DD3454F8-FA4A-C16C-547C-89B07592B8C8}"/>
          </ac:picMkLst>
        </pc:picChg>
        <pc:picChg chg="mod">
          <ac:chgData name="Клочихин Илья Олегович" userId="4d9759f0-296c-4e94-b29d-876460a598d0" providerId="ADAL" clId="{3C0FC340-454D-49B7-8963-53A459C8738D}" dt="2023-10-04T11:37:47.505" v="2685"/>
          <ac:picMkLst>
            <pc:docMk/>
            <pc:sldMk cId="540892263" sldId="259"/>
            <ac:picMk id="40" creationId="{7F3DF487-00FF-2DC6-9C48-0F9F30A21A7F}"/>
          </ac:picMkLst>
        </pc:picChg>
        <pc:picChg chg="mod">
          <ac:chgData name="Клочихин Илья Олегович" userId="4d9759f0-296c-4e94-b29d-876460a598d0" providerId="ADAL" clId="{3C0FC340-454D-49B7-8963-53A459C8738D}" dt="2023-10-04T11:37:47.505" v="2685"/>
          <ac:picMkLst>
            <pc:docMk/>
            <pc:sldMk cId="540892263" sldId="259"/>
            <ac:picMk id="41" creationId="{D2C5A6DD-A5C7-900E-DC73-634BD8A329C9}"/>
          </ac:picMkLst>
        </pc:picChg>
        <pc:picChg chg="add del mod">
          <ac:chgData name="Клочихин Илья Олегович" userId="4d9759f0-296c-4e94-b29d-876460a598d0" providerId="ADAL" clId="{3C0FC340-454D-49B7-8963-53A459C8738D}" dt="2023-10-04T11:41:50.947" v="2738" actId="478"/>
          <ac:picMkLst>
            <pc:docMk/>
            <pc:sldMk cId="540892263" sldId="259"/>
            <ac:picMk id="42" creationId="{21E7BCD9-3C37-3700-8BD6-3D4CAB1F18AD}"/>
          </ac:picMkLst>
        </pc:picChg>
        <pc:picChg chg="add del mod">
          <ac:chgData name="Клочихин Илья Олегович" userId="4d9759f0-296c-4e94-b29d-876460a598d0" providerId="ADAL" clId="{3C0FC340-454D-49B7-8963-53A459C8738D}" dt="2023-10-04T11:41:58.514" v="2740" actId="478"/>
          <ac:picMkLst>
            <pc:docMk/>
            <pc:sldMk cId="540892263" sldId="259"/>
            <ac:picMk id="43" creationId="{2B317C0E-AE66-0B2E-BEFB-0FA525A22B0C}"/>
          </ac:picMkLst>
        </pc:picChg>
        <pc:picChg chg="add mod">
          <ac:chgData name="Клочихин Илья Олегович" userId="4d9759f0-296c-4e94-b29d-876460a598d0" providerId="ADAL" clId="{3C0FC340-454D-49B7-8963-53A459C8738D}" dt="2023-10-25T09:41:22.913" v="2869" actId="1076"/>
          <ac:picMkLst>
            <pc:docMk/>
            <pc:sldMk cId="540892263" sldId="259"/>
            <ac:picMk id="1026" creationId="{E59981CA-0A22-609C-5A97-3ECC26A18F14}"/>
          </ac:picMkLst>
        </pc:picChg>
        <pc:picChg chg="add mod">
          <ac:chgData name="Клочихин Илья Олегович" userId="4d9759f0-296c-4e94-b29d-876460a598d0" providerId="ADAL" clId="{3C0FC340-454D-49B7-8963-53A459C8738D}" dt="2023-10-25T09:41:24.193" v="2875" actId="1076"/>
          <ac:picMkLst>
            <pc:docMk/>
            <pc:sldMk cId="540892263" sldId="259"/>
            <ac:picMk id="1028" creationId="{9EDF1C8E-D3BC-693E-96CB-4E80541FECF9}"/>
          </ac:picMkLst>
        </pc:picChg>
      </pc:sldChg>
      <pc:sldChg chg="addSp delSp modSp add mod">
        <pc:chgData name="Клочихин Илья Олегович" userId="4d9759f0-296c-4e94-b29d-876460a598d0" providerId="ADAL" clId="{3C0FC340-454D-49B7-8963-53A459C8738D}" dt="2023-10-04T11:47:43.204" v="2815" actId="1076"/>
        <pc:sldMkLst>
          <pc:docMk/>
          <pc:sldMk cId="2688691209" sldId="260"/>
        </pc:sldMkLst>
        <pc:spChg chg="add mod">
          <ac:chgData name="Клочихин Илья Олегович" userId="4d9759f0-296c-4e94-b29d-876460a598d0" providerId="ADAL" clId="{3C0FC340-454D-49B7-8963-53A459C8738D}" dt="2023-10-04T11:46:29.887" v="2798" actId="1076"/>
          <ac:spMkLst>
            <pc:docMk/>
            <pc:sldMk cId="2688691209" sldId="260"/>
            <ac:spMk id="3" creationId="{A50E42B8-FED8-81AF-AC07-CEEBD09A06E0}"/>
          </ac:spMkLst>
        </pc:spChg>
        <pc:spChg chg="add del">
          <ac:chgData name="Клочихин Илья Олегович" userId="4d9759f0-296c-4e94-b29d-876460a598d0" providerId="ADAL" clId="{3C0FC340-454D-49B7-8963-53A459C8738D}" dt="2023-10-04T11:24:40.221" v="2555"/>
          <ac:spMkLst>
            <pc:docMk/>
            <pc:sldMk cId="2688691209" sldId="260"/>
            <ac:spMk id="4" creationId="{F68F0B9F-0683-E50A-66C3-87668DD3B67F}"/>
          </ac:spMkLst>
        </pc:spChg>
        <pc:spChg chg="add mod">
          <ac:chgData name="Клочихин Илья Олегович" userId="4d9759f0-296c-4e94-b29d-876460a598d0" providerId="ADAL" clId="{3C0FC340-454D-49B7-8963-53A459C8738D}" dt="2023-10-04T11:46:29.887" v="2798" actId="1076"/>
          <ac:spMkLst>
            <pc:docMk/>
            <pc:sldMk cId="2688691209" sldId="260"/>
            <ac:spMk id="5" creationId="{86B3708B-E086-E224-8016-2846DFA4D626}"/>
          </ac:spMkLst>
        </pc:spChg>
        <pc:spChg chg="add mod">
          <ac:chgData name="Клочихин Илья Олегович" userId="4d9759f0-296c-4e94-b29d-876460a598d0" providerId="ADAL" clId="{3C0FC340-454D-49B7-8963-53A459C8738D}" dt="2023-10-04T11:46:29.887" v="2798" actId="1076"/>
          <ac:spMkLst>
            <pc:docMk/>
            <pc:sldMk cId="2688691209" sldId="260"/>
            <ac:spMk id="6" creationId="{EDDF9005-6909-89C9-5784-3D197E2E4501}"/>
          </ac:spMkLst>
        </pc:spChg>
        <pc:spChg chg="del">
          <ac:chgData name="Клочихин Илья Олегович" userId="4d9759f0-296c-4e94-b29d-876460a598d0" providerId="ADAL" clId="{3C0FC340-454D-49B7-8963-53A459C8738D}" dt="2023-10-04T11:19:17.502" v="2545" actId="478"/>
          <ac:spMkLst>
            <pc:docMk/>
            <pc:sldMk cId="2688691209" sldId="260"/>
            <ac:spMk id="8" creationId="{21227FEB-CBDD-4B3E-8E37-53F65DBC27C1}"/>
          </ac:spMkLst>
        </pc:spChg>
        <pc:spChg chg="del">
          <ac:chgData name="Клочихин Илья Олегович" userId="4d9759f0-296c-4e94-b29d-876460a598d0" providerId="ADAL" clId="{3C0FC340-454D-49B7-8963-53A459C8738D}" dt="2023-10-04T11:19:17.502" v="2545" actId="478"/>
          <ac:spMkLst>
            <pc:docMk/>
            <pc:sldMk cId="2688691209" sldId="260"/>
            <ac:spMk id="13" creationId="{E0573941-B76E-9271-B02B-3A04F19EA94B}"/>
          </ac:spMkLst>
        </pc:spChg>
        <pc:spChg chg="del">
          <ac:chgData name="Клочихин Илья Олегович" userId="4d9759f0-296c-4e94-b29d-876460a598d0" providerId="ADAL" clId="{3C0FC340-454D-49B7-8963-53A459C8738D}" dt="2023-10-04T11:19:17.502" v="2545" actId="478"/>
          <ac:spMkLst>
            <pc:docMk/>
            <pc:sldMk cId="2688691209" sldId="260"/>
            <ac:spMk id="18" creationId="{10C7FC4D-8966-A70C-5754-FE81B52B1BE3}"/>
          </ac:spMkLst>
        </pc:spChg>
        <pc:spChg chg="del">
          <ac:chgData name="Клочихин Илья Олегович" userId="4d9759f0-296c-4e94-b29d-876460a598d0" providerId="ADAL" clId="{3C0FC340-454D-49B7-8963-53A459C8738D}" dt="2023-10-04T11:19:17.502" v="2545" actId="478"/>
          <ac:spMkLst>
            <pc:docMk/>
            <pc:sldMk cId="2688691209" sldId="260"/>
            <ac:spMk id="25" creationId="{C6D7AB71-2845-891C-97E1-3005077A4982}"/>
          </ac:spMkLst>
        </pc:spChg>
        <pc:spChg chg="add mod">
          <ac:chgData name="Клочихин Илья Олегович" userId="4d9759f0-296c-4e94-b29d-876460a598d0" providerId="ADAL" clId="{3C0FC340-454D-49B7-8963-53A459C8738D}" dt="2023-10-04T11:47:43.204" v="2815" actId="1076"/>
          <ac:spMkLst>
            <pc:docMk/>
            <pc:sldMk cId="2688691209" sldId="260"/>
            <ac:spMk id="27" creationId="{51B611DF-9354-9D90-4B36-7B4CFF031263}"/>
          </ac:spMkLst>
        </pc:spChg>
        <pc:spChg chg="del">
          <ac:chgData name="Клочихин Илья Олегович" userId="4d9759f0-296c-4e94-b29d-876460a598d0" providerId="ADAL" clId="{3C0FC340-454D-49B7-8963-53A459C8738D}" dt="2023-10-04T11:19:17.502" v="2545" actId="478"/>
          <ac:spMkLst>
            <pc:docMk/>
            <pc:sldMk cId="2688691209" sldId="260"/>
            <ac:spMk id="28" creationId="{281A56DD-6B63-5E2F-B26C-1D587FA288F0}"/>
          </ac:spMkLst>
        </pc:spChg>
        <pc:spChg chg="del">
          <ac:chgData name="Клочихин Илья Олегович" userId="4d9759f0-296c-4e94-b29d-876460a598d0" providerId="ADAL" clId="{3C0FC340-454D-49B7-8963-53A459C8738D}" dt="2023-10-04T11:19:17.502" v="2545" actId="478"/>
          <ac:spMkLst>
            <pc:docMk/>
            <pc:sldMk cId="2688691209" sldId="260"/>
            <ac:spMk id="30" creationId="{D4CCCEDD-167D-F2DF-D7CA-96FE826D9E5E}"/>
          </ac:spMkLst>
        </pc:spChg>
        <pc:spChg chg="add mod">
          <ac:chgData name="Клочихин Илья Олегович" userId="4d9759f0-296c-4e94-b29d-876460a598d0" providerId="ADAL" clId="{3C0FC340-454D-49B7-8963-53A459C8738D}" dt="2023-10-04T11:47:30.741" v="2812" actId="1076"/>
          <ac:spMkLst>
            <pc:docMk/>
            <pc:sldMk cId="2688691209" sldId="260"/>
            <ac:spMk id="32" creationId="{77DD3526-8375-D251-3B5C-9992FEF84980}"/>
          </ac:spMkLst>
        </pc:spChg>
        <pc:grpChg chg="add del mod">
          <ac:chgData name="Клочихин Илья Олегович" userId="4d9759f0-296c-4e94-b29d-876460a598d0" providerId="ADAL" clId="{3C0FC340-454D-49B7-8963-53A459C8738D}" dt="2023-10-04T11:38:16.422" v="2697"/>
          <ac:grpSpMkLst>
            <pc:docMk/>
            <pc:sldMk cId="2688691209" sldId="260"/>
            <ac:grpSpMk id="11" creationId="{6281F06F-B376-35C4-252E-C41360CBC065}"/>
          </ac:grpSpMkLst>
        </pc:grpChg>
        <pc:grpChg chg="mod">
          <ac:chgData name="Клочихин Илья Олегович" userId="4d9759f0-296c-4e94-b29d-876460a598d0" providerId="ADAL" clId="{3C0FC340-454D-49B7-8963-53A459C8738D}" dt="2023-10-04T11:38:10.429" v="2694" actId="1076"/>
          <ac:grpSpMkLst>
            <pc:docMk/>
            <pc:sldMk cId="2688691209" sldId="260"/>
            <ac:grpSpMk id="17" creationId="{8DBE9652-FE1F-9FC7-A92C-B60636167B1C}"/>
          </ac:grpSpMkLst>
        </pc:grpChg>
        <pc:picChg chg="add del mod">
          <ac:chgData name="Клочихин Илья Олегович" userId="4d9759f0-296c-4e94-b29d-876460a598d0" providerId="ADAL" clId="{3C0FC340-454D-49B7-8963-53A459C8738D}" dt="2023-10-04T11:44:36.592" v="2768" actId="478"/>
          <ac:picMkLst>
            <pc:docMk/>
            <pc:sldMk cId="2688691209" sldId="260"/>
            <ac:picMk id="9" creationId="{E967C8DB-7894-36A7-3BDC-6F96BDA0E554}"/>
          </ac:picMkLst>
        </pc:picChg>
        <pc:picChg chg="add del mod">
          <ac:chgData name="Клочихин Илья Олегович" userId="4d9759f0-296c-4e94-b29d-876460a598d0" providerId="ADAL" clId="{3C0FC340-454D-49B7-8963-53A459C8738D}" dt="2023-10-04T11:38:16.422" v="2697"/>
          <ac:picMkLst>
            <pc:docMk/>
            <pc:sldMk cId="2688691209" sldId="260"/>
            <ac:picMk id="10" creationId="{26BA762F-D8EE-CF60-69CE-90256B68400E}"/>
          </ac:picMkLst>
        </pc:picChg>
        <pc:picChg chg="mod">
          <ac:chgData name="Клочихин Илья Олегович" userId="4d9759f0-296c-4e94-b29d-876460a598d0" providerId="ADAL" clId="{3C0FC340-454D-49B7-8963-53A459C8738D}" dt="2023-10-04T11:38:08.787" v="2692"/>
          <ac:picMkLst>
            <pc:docMk/>
            <pc:sldMk cId="2688691209" sldId="260"/>
            <ac:picMk id="15" creationId="{91F22A39-C5FA-04C7-BEB9-F709F49D4F2A}"/>
          </ac:picMkLst>
        </pc:picChg>
        <pc:picChg chg="mod">
          <ac:chgData name="Клочихин Илья Олегович" userId="4d9759f0-296c-4e94-b29d-876460a598d0" providerId="ADAL" clId="{3C0FC340-454D-49B7-8963-53A459C8738D}" dt="2023-10-04T11:38:08.787" v="2692"/>
          <ac:picMkLst>
            <pc:docMk/>
            <pc:sldMk cId="2688691209" sldId="260"/>
            <ac:picMk id="20" creationId="{6D911B92-F5FA-4A46-997D-416EB7042860}"/>
          </ac:picMkLst>
        </pc:picChg>
        <pc:picChg chg="mod">
          <ac:chgData name="Клочихин Илья Олегович" userId="4d9759f0-296c-4e94-b29d-876460a598d0" providerId="ADAL" clId="{3C0FC340-454D-49B7-8963-53A459C8738D}" dt="2023-10-04T11:19:21.677" v="2547" actId="1076"/>
          <ac:picMkLst>
            <pc:docMk/>
            <pc:sldMk cId="2688691209" sldId="260"/>
            <ac:picMk id="26" creationId="{989A96AD-5F0C-C9F6-B09F-27959D49E401}"/>
          </ac:picMkLst>
        </pc:picChg>
        <pc:picChg chg="add mod">
          <ac:chgData name="Клочихин Илья Олегович" userId="4d9759f0-296c-4e94-b29d-876460a598d0" providerId="ADAL" clId="{3C0FC340-454D-49B7-8963-53A459C8738D}" dt="2023-10-04T11:46:07.165" v="2789" actId="1076"/>
          <ac:picMkLst>
            <pc:docMk/>
            <pc:sldMk cId="2688691209" sldId="260"/>
            <ac:picMk id="29" creationId="{B3F42770-2328-4719-F676-BFCCE228801F}"/>
          </ac:picMkLst>
        </pc:picChg>
        <pc:picChg chg="del">
          <ac:chgData name="Клочихин Илья Олегович" userId="4d9759f0-296c-4e94-b29d-876460a598d0" providerId="ADAL" clId="{3C0FC340-454D-49B7-8963-53A459C8738D}" dt="2023-10-04T11:19:17.502" v="2545" actId="478"/>
          <ac:picMkLst>
            <pc:docMk/>
            <pc:sldMk cId="2688691209" sldId="260"/>
            <ac:picMk id="35" creationId="{6556CB4A-9B81-1E84-6BF6-D816CFDED743}"/>
          </ac:picMkLst>
        </pc:picChg>
        <pc:picChg chg="del">
          <ac:chgData name="Клочихин Илья Олегович" userId="4d9759f0-296c-4e94-b29d-876460a598d0" providerId="ADAL" clId="{3C0FC340-454D-49B7-8963-53A459C8738D}" dt="2023-10-04T11:19:17.502" v="2545" actId="478"/>
          <ac:picMkLst>
            <pc:docMk/>
            <pc:sldMk cId="2688691209" sldId="260"/>
            <ac:picMk id="37" creationId="{A1ED1124-AC0C-AA76-97CC-42107C765F98}"/>
          </ac:picMkLst>
        </pc:picChg>
        <pc:picChg chg="del">
          <ac:chgData name="Клочихин Илья Олегович" userId="4d9759f0-296c-4e94-b29d-876460a598d0" providerId="ADAL" clId="{3C0FC340-454D-49B7-8963-53A459C8738D}" dt="2023-10-04T11:19:17.502" v="2545" actId="478"/>
          <ac:picMkLst>
            <pc:docMk/>
            <pc:sldMk cId="2688691209" sldId="260"/>
            <ac:picMk id="1026" creationId="{E59981CA-0A22-609C-5A97-3ECC26A18F14}"/>
          </ac:picMkLst>
        </pc:picChg>
        <pc:picChg chg="del">
          <ac:chgData name="Клочихин Илья Олегович" userId="4d9759f0-296c-4e94-b29d-876460a598d0" providerId="ADAL" clId="{3C0FC340-454D-49B7-8963-53A459C8738D}" dt="2023-10-04T11:19:17.502" v="2545" actId="478"/>
          <ac:picMkLst>
            <pc:docMk/>
            <pc:sldMk cId="2688691209" sldId="260"/>
            <ac:picMk id="1028" creationId="{9EDF1C8E-D3BC-693E-96CB-4E80541FECF9}"/>
          </ac:picMkLst>
        </pc:picChg>
        <pc:picChg chg="add mod">
          <ac:chgData name="Клочихин Илья Олегович" userId="4d9759f0-296c-4e94-b29d-876460a598d0" providerId="ADAL" clId="{3C0FC340-454D-49B7-8963-53A459C8738D}" dt="2023-10-04T11:46:29.887" v="2798" actId="1076"/>
          <ac:picMkLst>
            <pc:docMk/>
            <pc:sldMk cId="2688691209" sldId="260"/>
            <ac:picMk id="2050" creationId="{CA9B4557-984C-3863-580C-35421ED3E731}"/>
          </ac:picMkLst>
        </pc:picChg>
        <pc:picChg chg="add mod">
          <ac:chgData name="Клочихин Илья Олегович" userId="4d9759f0-296c-4e94-b29d-876460a598d0" providerId="ADAL" clId="{3C0FC340-454D-49B7-8963-53A459C8738D}" dt="2023-10-04T11:46:29.887" v="2798" actId="1076"/>
          <ac:picMkLst>
            <pc:docMk/>
            <pc:sldMk cId="2688691209" sldId="260"/>
            <ac:picMk id="2054" creationId="{B0FBD05E-9BFF-1AB9-1278-644FF334BD41}"/>
          </ac:picMkLst>
        </pc:picChg>
        <pc:picChg chg="add mod">
          <ac:chgData name="Клочихин Илья Олегович" userId="4d9759f0-296c-4e94-b29d-876460a598d0" providerId="ADAL" clId="{3C0FC340-454D-49B7-8963-53A459C8738D}" dt="2023-10-04T11:46:29.887" v="2798" actId="1076"/>
          <ac:picMkLst>
            <pc:docMk/>
            <pc:sldMk cId="2688691209" sldId="260"/>
            <ac:picMk id="2056" creationId="{21367929-8FEA-1F32-F2A1-347C28A5C7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0C1B0-8EEC-5FBA-2CFF-71724374B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A03490-5F8B-69DA-3F1F-47054C859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8408D3-03C3-1D21-91F5-FDB0070E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5BE-5559-4C50-8083-174ED51D5F4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689BFD-CD9D-792E-37DD-44090FFA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EA99E2-7608-52F5-BA33-EAB9A2F6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FC91-8D39-40E1-8F90-CDBD27194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1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A9389-83F4-DE90-1368-3CAB9328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9054D1-4670-F7A9-3726-3F2AEE2CD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3E002-FD72-45A6-54A4-84C06076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5BE-5559-4C50-8083-174ED51D5F4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60AA2-D82E-0C05-5E14-63B82E40A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34E3BD-AA79-DAA0-F412-F63A6205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FC91-8D39-40E1-8F90-CDBD27194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9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A6AE74-21CD-60E4-3141-AE4BF99B8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F44693-689E-E096-16B4-3D5DFBE70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82035B-7F3F-798A-43E7-F2750970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5BE-5559-4C50-8083-174ED51D5F4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961FEF-E3D8-5471-FE87-42742A57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BCD6B4-5E7A-7279-FFF6-533D8953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FC91-8D39-40E1-8F90-CDBD27194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9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7CC65-D550-0FA7-9C7F-F0DB18E8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438CE-3A6B-D289-047C-16C8F34A8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71E0E9-9453-F679-A657-27DF0EB9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5BE-5559-4C50-8083-174ED51D5F4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FE05D8-E017-D28F-7DDE-83E6BE3AE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6DFE16-1BC2-D539-9A6C-09FD342A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FC91-8D39-40E1-8F90-CDBD27194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4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0C20E-AE79-DB3E-884C-25355751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525C10-20E0-D605-99F2-81B961C8A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F2C502-AB0D-6D95-2234-56A514575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5BE-5559-4C50-8083-174ED51D5F4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3B22D-6C97-98D0-AD54-00CD016E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ABF60C-4B3A-492D-75A9-B1E0D0E4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FC91-8D39-40E1-8F90-CDBD27194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9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21179-12A5-58A6-6E3F-C48EECF6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3798D-0034-BEFD-17DD-266A30EAD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D8D201-D91F-4ACF-9AAF-B7BC5FAF4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19DED7-A825-39F8-D722-BD0F226A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5BE-5559-4C50-8083-174ED51D5F4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C1EAB7-463C-99A6-E303-61185535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DA477E-60FA-F9EF-4431-C1677E99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FC91-8D39-40E1-8F90-CDBD27194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7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40E56-CF0E-A1AC-309C-219BADA2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114907-CA5D-5720-86B5-DB05B4E0E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E06011-065D-CA8F-BCB7-0E62D91F7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FBFB0F-2402-C3E1-6B86-C0292F227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7F39A8-8CCC-E010-B69D-994681004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8FC329-02B4-234E-72F6-2A60EE73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5BE-5559-4C50-8083-174ED51D5F4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783EE7D-BE01-6B5D-D6B5-657B4AB7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3A1F24-8475-C37F-0E61-30562622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FC91-8D39-40E1-8F90-CDBD27194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1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B7DAA-AB12-FE5E-C9A5-B5157FAE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E7B74B-6CE7-799A-EE90-531444BF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5BE-5559-4C50-8083-174ED51D5F4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07963D-0AA9-2CB9-1C8E-89F5F13E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3D1653-9E8D-F7E3-B95E-E828EAA5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FC91-8D39-40E1-8F90-CDBD27194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8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F34A05-1230-3BAD-7E88-71863DD4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5BE-5559-4C50-8083-174ED51D5F4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A488CA-A642-935E-74FA-C6A78DF8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D6FAEC-20A1-A177-B959-46757DA0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FC91-8D39-40E1-8F90-CDBD27194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0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A2607-CBCC-779B-2C9F-AAAC0A16E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4DEB0-B9D0-E1F6-8250-EDB55AC85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A90639-1A24-03AD-081A-6B8F80943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F3D21B-8073-7AEC-F24C-1DDA4CD3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5BE-5559-4C50-8083-174ED51D5F4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3DD9B-B12A-1F08-FA19-B2D44786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FC0ED-22EA-B969-EB2B-A8655BC7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FC91-8D39-40E1-8F90-CDBD27194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9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F0D4-3741-2BAB-E275-2DDD67E2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FF9795-53BC-F51E-C836-2D370B05C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CEF21-E950-D2FE-778B-B9451F019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8475D7-8C06-1185-BCAB-D539CBE2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5BE-5559-4C50-8083-174ED51D5F4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696B75-6DF0-05BD-3474-9666BD3F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CCCBB-2F11-E570-BD20-0253364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FC91-8D39-40E1-8F90-CDBD27194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449C2-16AC-33A6-EDEC-88E69962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4649EC-36B7-8C78-91DE-F1CA03D6D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48AF1B-899D-4BB6-1BEF-07C4890FF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25BE-5559-4C50-8083-174ED51D5F4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D1A6D5-C06A-CF8C-FBCE-02F6FD179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29AF2-E665-828B-A14B-8258D56AA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6FC91-8D39-40E1-8F90-CDBD27194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ozon.ru/t/rl7JqY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0.gif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10" Type="http://schemas.openxmlformats.org/officeDocument/2006/relationships/hyperlink" Target="http://gefest-spb.ru/products/pozharnaya-avtomatika-olimp-i/oborudovanie-pkts-olimp-i/dopolnitelnoe-oborudovanie-pkts-olimp-i/testovyy-aerozol-ta-01-210ml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9.gif"/><Relationship Id="rId14" Type="http://schemas.openxmlformats.org/officeDocument/2006/relationships/hyperlink" Target="https://clck.ru/35x8F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DBE9652-FE1F-9FC7-A92C-B60636167B1C}"/>
              </a:ext>
            </a:extLst>
          </p:cNvPr>
          <p:cNvGrpSpPr/>
          <p:nvPr/>
        </p:nvGrpSpPr>
        <p:grpSpPr>
          <a:xfrm>
            <a:off x="0" y="0"/>
            <a:ext cx="8953499" cy="1228725"/>
            <a:chOff x="0" y="0"/>
            <a:chExt cx="12192000" cy="2262140"/>
          </a:xfrm>
        </p:grpSpPr>
        <p:pic>
          <p:nvPicPr>
            <p:cNvPr id="14" name="Рисунок 13" descr="Изображение выглядит как снимок экрана, синий, Цвет электрик&#10;&#10;Автоматически созданное описание">
              <a:extLst>
                <a:ext uri="{FF2B5EF4-FFF2-40B4-BE49-F238E27FC236}">
                  <a16:creationId xmlns:a16="http://schemas.microsoft.com/office/drawing/2014/main" id="{3033784A-0C2A-BAAE-2C07-B31D7CE92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26214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снимок экрана, синий, Цвет электрик&#10;&#10;Автоматически созданное описание">
              <a:extLst>
                <a:ext uri="{FF2B5EF4-FFF2-40B4-BE49-F238E27FC236}">
                  <a16:creationId xmlns:a16="http://schemas.microsoft.com/office/drawing/2014/main" id="{81FDC3FD-BF1C-D5DF-D8D4-933C22658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" r="-1"/>
            <a:stretch/>
          </p:blipFill>
          <p:spPr>
            <a:xfrm>
              <a:off x="0" y="0"/>
              <a:ext cx="12153900" cy="155340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CEF0C36-E956-A02B-AF91-244674952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95219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3D1812F-AAC9-CE07-06A8-FCCA84DB194F}"/>
              </a:ext>
            </a:extLst>
          </p:cNvPr>
          <p:cNvGrpSpPr/>
          <p:nvPr/>
        </p:nvGrpSpPr>
        <p:grpSpPr>
          <a:xfrm>
            <a:off x="8889205" y="0"/>
            <a:ext cx="3302793" cy="492919"/>
            <a:chOff x="4149799" y="3736821"/>
            <a:chExt cx="4903827" cy="914324"/>
          </a:xfrm>
        </p:grpSpPr>
        <p:pic>
          <p:nvPicPr>
            <p:cNvPr id="21" name="Рисунок 20" descr="Изображение выглядит как синий, снимок экрана, Цвет электрик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5F08367F-CF2E-6FBD-A95A-71197AD98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134" y="3736821"/>
              <a:ext cx="4882492" cy="914324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синий, Цвет электрик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DDB858-112A-D5A1-9857-156A31506A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4"/>
            <a:stretch/>
          </p:blipFill>
          <p:spPr>
            <a:xfrm>
              <a:off x="4149799" y="3736821"/>
              <a:ext cx="4903827" cy="633932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синий, Цвет электрик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9AC4BC2A-BBB2-345A-EB3B-700503AC9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2"/>
            <a:stretch/>
          </p:blipFill>
          <p:spPr>
            <a:xfrm>
              <a:off x="4171134" y="3736821"/>
              <a:ext cx="4882492" cy="323061"/>
            </a:xfrm>
            <a:prstGeom prst="rect">
              <a:avLst/>
            </a:prstGeom>
          </p:spPr>
        </p:pic>
      </p:grpSp>
      <p:pic>
        <p:nvPicPr>
          <p:cNvPr id="26" name="Рисунок 25" descr="Изображение выглядит как Шрифт, Графика, текс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989A96AD-5F0C-C9F6-B09F-27959D49E4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45" y="118273"/>
            <a:ext cx="1541657" cy="1285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491D59-70D3-CCC6-B563-B4A467B6FF47}"/>
              </a:ext>
            </a:extLst>
          </p:cNvPr>
          <p:cNvSpPr txBox="1"/>
          <p:nvPr/>
        </p:nvSpPr>
        <p:spPr>
          <a:xfrm>
            <a:off x="1452299" y="1656751"/>
            <a:ext cx="647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5A9F"/>
                </a:solidFill>
                <a:cs typeface="Calibri Light" panose="020F0302020204030204" pitchFamily="34" charset="0"/>
              </a:rPr>
              <a:t>Группа компаний Гефест представляет собственную разработку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2233A9-8323-5B39-8929-5349A351EF94}"/>
              </a:ext>
            </a:extLst>
          </p:cNvPr>
          <p:cNvSpPr txBox="1"/>
          <p:nvPr/>
        </p:nvSpPr>
        <p:spPr>
          <a:xfrm>
            <a:off x="351391" y="2001450"/>
            <a:ext cx="8676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5A9F"/>
                </a:solidFill>
                <a:cs typeface="Calibri Light" panose="020F0302020204030204" pitchFamily="34" charset="0"/>
              </a:rPr>
              <a:t>Тестовый аэрозоль для проверки дымовых пожарных извещателей ТА-01(с)</a:t>
            </a:r>
            <a:endParaRPr lang="ru-RU" sz="2000" dirty="0"/>
          </a:p>
        </p:txBody>
      </p:sp>
      <p:pic>
        <p:nvPicPr>
          <p:cNvPr id="4" name="Рисунок 3" descr="Изображение выглядит как текст, бутылка, Жестяная банка, Пластиковая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287778D2-4B5B-336B-765C-5B1CF2F22F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958" y="1108331"/>
            <a:ext cx="3078040" cy="53120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EA0436-FAAD-5C02-50BF-AE4476A03D96}"/>
              </a:ext>
            </a:extLst>
          </p:cNvPr>
          <p:cNvSpPr txBox="1"/>
          <p:nvPr/>
        </p:nvSpPr>
        <p:spPr>
          <a:xfrm>
            <a:off x="367902" y="3811608"/>
            <a:ext cx="867634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5A9F"/>
                </a:solidFill>
              </a:rPr>
              <a:t>Репутация</a:t>
            </a:r>
          </a:p>
          <a:p>
            <a:pPr algn="just"/>
            <a:r>
              <a:rPr lang="ru-RU" sz="1400" dirty="0"/>
              <a:t>ТА-01(с) разработан Группой компаний Гефест – отечественной организацией-лидером в области </a:t>
            </a:r>
            <a:br>
              <a:rPr lang="ru-RU" sz="1400" dirty="0"/>
            </a:br>
            <a:r>
              <a:rPr lang="ru-RU" sz="1400" dirty="0"/>
              <a:t>пожарной безопасности на основании многолетнего научного и технического опыта, а также принципов взаимовыгодного партнерства и надежности</a:t>
            </a:r>
            <a:endParaRPr lang="ru-RU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27C4E-B602-FCB6-2442-F61A004DC281}"/>
              </a:ext>
            </a:extLst>
          </p:cNvPr>
          <p:cNvSpPr txBox="1"/>
          <p:nvPr/>
        </p:nvSpPr>
        <p:spPr>
          <a:xfrm>
            <a:off x="367903" y="2827847"/>
            <a:ext cx="8676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5A9F"/>
                </a:solidFill>
              </a:rPr>
              <a:t>Инновации</a:t>
            </a:r>
          </a:p>
          <a:p>
            <a:pPr algn="just"/>
            <a:r>
              <a:rPr lang="ru-RU" sz="1400" dirty="0"/>
              <a:t>ТА-01(с) разработан под актуальные нужды отрасли на основании научных исследований свойств дымов различной этиологии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8DD927-8179-07E0-FFAE-0FEE5ACB5F06}"/>
              </a:ext>
            </a:extLst>
          </p:cNvPr>
          <p:cNvSpPr txBox="1"/>
          <p:nvPr/>
        </p:nvSpPr>
        <p:spPr>
          <a:xfrm>
            <a:off x="367903" y="5010814"/>
            <a:ext cx="8676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5A9F"/>
                </a:solidFill>
              </a:rPr>
              <a:t>Качество</a:t>
            </a:r>
            <a:endParaRPr lang="ru-RU" sz="1600" b="1" dirty="0">
              <a:solidFill>
                <a:srgbClr val="005A9F"/>
              </a:solidFill>
            </a:endParaRPr>
          </a:p>
          <a:p>
            <a:pPr algn="just"/>
            <a:r>
              <a:rPr lang="ru-RU" sz="1400" dirty="0"/>
              <a:t>ТА-01(с) олицетворяет неотъемлемый атрибут производителя средств пожарно-технического профиля – ответственность перед заказчиком и конечным потребителем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6DE1C9-DEBA-DB24-781E-5E5B84F567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5264180" y="394778"/>
            <a:ext cx="392421" cy="1541657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4588953-DBD6-F364-DF0C-3D64EE0AAAED}"/>
              </a:ext>
            </a:extLst>
          </p:cNvPr>
          <p:cNvGrpSpPr/>
          <p:nvPr/>
        </p:nvGrpSpPr>
        <p:grpSpPr>
          <a:xfrm>
            <a:off x="6635662" y="421881"/>
            <a:ext cx="1092639" cy="977617"/>
            <a:chOff x="5385899" y="1679574"/>
            <a:chExt cx="1343026" cy="120164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3665308-39CD-4155-30B9-D4DB9262C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385899" y="1679574"/>
              <a:ext cx="1333500" cy="4953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B943DB0-E8A2-0C46-3908-61218CB06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385900" y="2281144"/>
              <a:ext cx="1343025" cy="600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19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DBE9652-FE1F-9FC7-A92C-B60636167B1C}"/>
              </a:ext>
            </a:extLst>
          </p:cNvPr>
          <p:cNvGrpSpPr/>
          <p:nvPr/>
        </p:nvGrpSpPr>
        <p:grpSpPr>
          <a:xfrm>
            <a:off x="0" y="0"/>
            <a:ext cx="8953499" cy="1228725"/>
            <a:chOff x="0" y="0"/>
            <a:chExt cx="12192000" cy="2262140"/>
          </a:xfrm>
        </p:grpSpPr>
        <p:pic>
          <p:nvPicPr>
            <p:cNvPr id="14" name="Рисунок 13" descr="Изображение выглядит как снимок экрана, синий, Цвет электрик&#10;&#10;Автоматически созданное описание">
              <a:extLst>
                <a:ext uri="{FF2B5EF4-FFF2-40B4-BE49-F238E27FC236}">
                  <a16:creationId xmlns:a16="http://schemas.microsoft.com/office/drawing/2014/main" id="{3033784A-0C2A-BAAE-2C07-B31D7CE92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26214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снимок экрана, синий, Цвет электрик&#10;&#10;Автоматически созданное описание">
              <a:extLst>
                <a:ext uri="{FF2B5EF4-FFF2-40B4-BE49-F238E27FC236}">
                  <a16:creationId xmlns:a16="http://schemas.microsoft.com/office/drawing/2014/main" id="{81FDC3FD-BF1C-D5DF-D8D4-933C22658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" r="-1"/>
            <a:stretch/>
          </p:blipFill>
          <p:spPr>
            <a:xfrm>
              <a:off x="0" y="0"/>
              <a:ext cx="12153900" cy="155340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CEF0C36-E956-A02B-AF91-244674952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95219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3D1812F-AAC9-CE07-06A8-FCCA84DB194F}"/>
              </a:ext>
            </a:extLst>
          </p:cNvPr>
          <p:cNvGrpSpPr/>
          <p:nvPr/>
        </p:nvGrpSpPr>
        <p:grpSpPr>
          <a:xfrm>
            <a:off x="8889205" y="0"/>
            <a:ext cx="3302793" cy="492919"/>
            <a:chOff x="4149799" y="3736821"/>
            <a:chExt cx="4903827" cy="914324"/>
          </a:xfrm>
        </p:grpSpPr>
        <p:pic>
          <p:nvPicPr>
            <p:cNvPr id="21" name="Рисунок 20" descr="Изображение выглядит как синий, снимок экрана, Цвет электрик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5F08367F-CF2E-6FBD-A95A-71197AD98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134" y="3736821"/>
              <a:ext cx="4882492" cy="914324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синий, Цвет электрик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DDB858-112A-D5A1-9857-156A31506A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4"/>
            <a:stretch/>
          </p:blipFill>
          <p:spPr>
            <a:xfrm>
              <a:off x="4149799" y="3736821"/>
              <a:ext cx="4903827" cy="633932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синий, Цвет электрик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9AC4BC2A-BBB2-345A-EB3B-700503AC9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2"/>
            <a:stretch/>
          </p:blipFill>
          <p:spPr>
            <a:xfrm>
              <a:off x="4171134" y="3736821"/>
              <a:ext cx="4882492" cy="323061"/>
            </a:xfrm>
            <a:prstGeom prst="rect">
              <a:avLst/>
            </a:prstGeom>
          </p:spPr>
        </p:pic>
      </p:grpSp>
      <p:pic>
        <p:nvPicPr>
          <p:cNvPr id="26" name="Рисунок 25" descr="Изображение выглядит как Шрифт, Графика, текс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989A96AD-5F0C-C9F6-B09F-27959D49E4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45" y="118273"/>
            <a:ext cx="1541657" cy="1285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227FEB-CBDD-4B3E-8E37-53F65DBC27C1}"/>
              </a:ext>
            </a:extLst>
          </p:cNvPr>
          <p:cNvSpPr txBox="1"/>
          <p:nvPr/>
        </p:nvSpPr>
        <p:spPr>
          <a:xfrm>
            <a:off x="1058531" y="2938583"/>
            <a:ext cx="570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5A9F"/>
                </a:solidFill>
              </a:rPr>
              <a:t>ТА-01(с)</a:t>
            </a:r>
            <a:r>
              <a:rPr lang="ru-RU" sz="1400" dirty="0"/>
              <a:t> разработан как </a:t>
            </a:r>
            <a:r>
              <a:rPr lang="ru-RU" sz="1400" b="1" dirty="0">
                <a:solidFill>
                  <a:srgbClr val="005A9F"/>
                </a:solidFill>
              </a:rPr>
              <a:t>решение проблемы</a:t>
            </a:r>
            <a:r>
              <a:rPr lang="ru-RU" sz="1400" dirty="0"/>
              <a:t>: исчезновение импортных </a:t>
            </a:r>
            <a:r>
              <a:rPr lang="ru-RU" sz="1400"/>
              <a:t>аэрозолей и </a:t>
            </a:r>
            <a:r>
              <a:rPr lang="ru-RU" sz="1400" dirty="0"/>
              <a:t>неудовлетворительное качество доступных аналогов</a:t>
            </a:r>
          </a:p>
        </p:txBody>
      </p:sp>
      <p:pic>
        <p:nvPicPr>
          <p:cNvPr id="1026" name="Picture 2" descr="Знак «Сделано в России» в формате ЕПС">
            <a:extLst>
              <a:ext uri="{FF2B5EF4-FFF2-40B4-BE49-F238E27FC236}">
                <a16:creationId xmlns:a16="http://schemas.microsoft.com/office/drawing/2014/main" id="{E59981CA-0A22-609C-5A97-3ECC26A18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9" y="2804383"/>
            <a:ext cx="508305" cy="79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573941-B76E-9271-B02B-3A04F19EA94B}"/>
              </a:ext>
            </a:extLst>
          </p:cNvPr>
          <p:cNvSpPr txBox="1"/>
          <p:nvPr/>
        </p:nvSpPr>
        <p:spPr>
          <a:xfrm>
            <a:off x="1038845" y="3901698"/>
            <a:ext cx="45231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В основе разработки – </a:t>
            </a:r>
            <a:r>
              <a:rPr lang="ru-RU" sz="1400" b="1" dirty="0">
                <a:solidFill>
                  <a:srgbClr val="005A9F"/>
                </a:solidFill>
              </a:rPr>
              <a:t>наука</a:t>
            </a:r>
            <a:r>
              <a:rPr lang="ru-RU" sz="1400" dirty="0"/>
              <a:t>, позволившая создать средство с заданными </a:t>
            </a:r>
            <a:r>
              <a:rPr lang="ru-RU" sz="1400" b="1" dirty="0">
                <a:solidFill>
                  <a:srgbClr val="005A9F"/>
                </a:solidFill>
              </a:rPr>
              <a:t>свойствами</a:t>
            </a:r>
            <a:r>
              <a:rPr lang="ru-RU" sz="1400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C7FC4D-8966-A70C-5754-FE81B52B1BE3}"/>
              </a:ext>
            </a:extLst>
          </p:cNvPr>
          <p:cNvSpPr txBox="1"/>
          <p:nvPr/>
        </p:nvSpPr>
        <p:spPr>
          <a:xfrm>
            <a:off x="207005" y="4832804"/>
            <a:ext cx="700618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/>
            <a:r>
              <a:rPr lang="ru-RU" sz="1400" dirty="0"/>
              <a:t>- Срабатывание исправного извещателя происходит </a:t>
            </a:r>
            <a:r>
              <a:rPr lang="ru-RU" sz="1400" b="1" dirty="0">
                <a:solidFill>
                  <a:srgbClr val="005A9F"/>
                </a:solidFill>
              </a:rPr>
              <a:t>с первого применения</a:t>
            </a:r>
          </a:p>
          <a:p>
            <a:pPr marL="85725" indent="-85725"/>
            <a:r>
              <a:rPr lang="ru-RU" sz="1400" dirty="0"/>
              <a:t>- Создаваемая среда имитирует свойства </a:t>
            </a:r>
            <a:r>
              <a:rPr lang="ru-RU" sz="1400" b="1" dirty="0">
                <a:solidFill>
                  <a:srgbClr val="005A9F"/>
                </a:solidFill>
              </a:rPr>
              <a:t>натуральных дымов</a:t>
            </a:r>
          </a:p>
          <a:p>
            <a:pPr marL="85725" indent="-85725"/>
            <a:r>
              <a:rPr lang="ru-RU" sz="1400" dirty="0"/>
              <a:t>- </a:t>
            </a:r>
            <a:r>
              <a:rPr lang="ru-RU" sz="1400" b="1" dirty="0">
                <a:solidFill>
                  <a:srgbClr val="005A9F"/>
                </a:solidFill>
              </a:rPr>
              <a:t>Безопасность</a:t>
            </a:r>
            <a:r>
              <a:rPr lang="ru-RU" sz="1400" dirty="0"/>
              <a:t> использования для оптики, электроники, человека и окружающей среды</a:t>
            </a:r>
          </a:p>
          <a:p>
            <a:pPr marL="85725" indent="-85725"/>
            <a:r>
              <a:rPr lang="ru-RU" sz="1400" dirty="0"/>
              <a:t>- </a:t>
            </a:r>
            <a:r>
              <a:rPr lang="ru-RU" sz="1400" b="1" dirty="0">
                <a:solidFill>
                  <a:srgbClr val="005A9F"/>
                </a:solidFill>
              </a:rPr>
              <a:t>Отсутствие влияния </a:t>
            </a:r>
            <a:r>
              <a:rPr lang="ru-RU" sz="1400" dirty="0"/>
              <a:t>на чувствительность и иные характеристики извещателей </a:t>
            </a:r>
            <a:r>
              <a:rPr lang="ru-RU" sz="1400" b="1" dirty="0">
                <a:solidFill>
                  <a:srgbClr val="005A9F"/>
                </a:solidFill>
              </a:rPr>
              <a:t>даже при многократном использовании* </a:t>
            </a:r>
          </a:p>
          <a:p>
            <a:pPr marL="85725" indent="-85725"/>
            <a:endParaRPr lang="ru-RU" sz="1400" b="1" dirty="0">
              <a:solidFill>
                <a:srgbClr val="005A9F"/>
              </a:solidFill>
            </a:endParaRPr>
          </a:p>
          <a:p>
            <a:pPr marL="85725" indent="-85725"/>
            <a:r>
              <a:rPr lang="ru-RU" sz="1400" b="1" dirty="0">
                <a:solidFill>
                  <a:srgbClr val="005A9F"/>
                </a:solidFill>
              </a:rPr>
              <a:t>* подтверждено Заключением </a:t>
            </a:r>
            <a:r>
              <a:rPr lang="ru-RU" sz="1400" dirty="0"/>
              <a:t>№13/2-05.23</a:t>
            </a:r>
            <a:r>
              <a:rPr lang="ru-RU" sz="1400" b="1" dirty="0">
                <a:solidFill>
                  <a:srgbClr val="005A9F"/>
                </a:solidFill>
              </a:rPr>
              <a:t> </a:t>
            </a:r>
            <a:r>
              <a:rPr lang="ru-RU" sz="1400" dirty="0"/>
              <a:t>НИИПИ университета ГПС МЧС России</a:t>
            </a:r>
          </a:p>
        </p:txBody>
      </p:sp>
      <p:pic>
        <p:nvPicPr>
          <p:cNvPr id="1028" name="Picture 4" descr="Микроскоп – Бесплатные иконки: медицинский">
            <a:extLst>
              <a:ext uri="{FF2B5EF4-FFF2-40B4-BE49-F238E27FC236}">
                <a16:creationId xmlns:a16="http://schemas.microsoft.com/office/drawing/2014/main" id="{9EDF1C8E-D3BC-693E-96CB-4E80541FE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4" y="3703759"/>
            <a:ext cx="794757" cy="7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6D7AB71-2845-891C-97E1-3005077A4982}"/>
              </a:ext>
            </a:extLst>
          </p:cNvPr>
          <p:cNvSpPr txBox="1"/>
          <p:nvPr/>
        </p:nvSpPr>
        <p:spPr>
          <a:xfrm>
            <a:off x="7213194" y="2574845"/>
            <a:ext cx="422350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Согласно</a:t>
            </a:r>
            <a:r>
              <a:rPr lang="ru-RU" dirty="0"/>
              <a:t> </a:t>
            </a:r>
            <a:r>
              <a:rPr lang="ru-RU" sz="1400" dirty="0"/>
              <a:t>контрольным исследованиям, средний диаметр частиц создаваемой ТА-01(с) среды составляет 0.68 мкм, что </a:t>
            </a:r>
            <a:r>
              <a:rPr lang="ru-RU" sz="1400" b="1" dirty="0">
                <a:solidFill>
                  <a:srgbClr val="005A9F"/>
                </a:solidFill>
              </a:rPr>
              <a:t>соответствует требованиям</a:t>
            </a:r>
            <a:r>
              <a:rPr lang="ru-RU" sz="1400" dirty="0"/>
              <a:t> ГОСТ Р 59638-2021, ГОСТ Р 53325-2012 </a:t>
            </a:r>
            <a:br>
              <a:rPr lang="ru-RU" sz="1400" dirty="0"/>
            </a:br>
            <a:r>
              <a:rPr lang="ru-RU" sz="1400" dirty="0"/>
              <a:t>и ГОСТ 34698-2020.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1A56DD-6B63-5E2F-B26C-1D587FA288F0}"/>
              </a:ext>
            </a:extLst>
          </p:cNvPr>
          <p:cNvSpPr txBox="1"/>
          <p:nvPr/>
        </p:nvSpPr>
        <p:spPr>
          <a:xfrm>
            <a:off x="7213194" y="3959844"/>
            <a:ext cx="280532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5A9F"/>
                </a:solidFill>
              </a:rPr>
              <a:t>ТА-01(с) совместим </a:t>
            </a:r>
            <a:br>
              <a:rPr lang="ru-RU" sz="1400" b="1" dirty="0"/>
            </a:br>
            <a:r>
              <a:rPr lang="ru-RU" sz="1400" dirty="0"/>
              <a:t>с диспенсерами и устройства­ми распыления для тестирования дымовых пожарных извещателей типа «</a:t>
            </a:r>
            <a:r>
              <a:rPr lang="ru-RU" sz="1400" b="1" dirty="0">
                <a:solidFill>
                  <a:srgbClr val="005A9F"/>
                </a:solidFill>
              </a:rPr>
              <a:t>Solo</a:t>
            </a:r>
            <a:r>
              <a:rPr lang="ru-RU" sz="1400" dirty="0"/>
              <a:t>»™ 330/332 </a:t>
            </a:r>
            <a:r>
              <a:rPr lang="ru-RU" sz="1400" dirty="0" err="1"/>
              <a:t>Aerosol</a:t>
            </a:r>
            <a:r>
              <a:rPr lang="ru-RU" sz="1400" dirty="0"/>
              <a:t> </a:t>
            </a:r>
            <a:r>
              <a:rPr lang="ru-RU" sz="1400" dirty="0" err="1"/>
              <a:t>Dispenser</a:t>
            </a:r>
            <a:endParaRPr lang="ru-RU" sz="1400" dirty="0"/>
          </a:p>
          <a:p>
            <a:endParaRPr lang="ru-RU" sz="1400" b="1" dirty="0">
              <a:solidFill>
                <a:srgbClr val="005A9F"/>
              </a:solidFill>
            </a:endParaRPr>
          </a:p>
          <a:p>
            <a:r>
              <a:rPr lang="ru-RU" sz="1400" b="1" dirty="0">
                <a:solidFill>
                  <a:srgbClr val="005A9F"/>
                </a:solidFill>
              </a:rPr>
              <a:t>ТА-01(с)</a:t>
            </a:r>
            <a:r>
              <a:rPr lang="ru-RU" sz="1400" dirty="0"/>
              <a:t> также </a:t>
            </a:r>
          </a:p>
          <a:p>
            <a:r>
              <a:rPr lang="ru-RU" sz="1400" dirty="0"/>
              <a:t>может быть </a:t>
            </a:r>
          </a:p>
          <a:p>
            <a:r>
              <a:rPr lang="ru-RU" sz="1400" dirty="0"/>
              <a:t>распылен </a:t>
            </a:r>
          </a:p>
          <a:p>
            <a:r>
              <a:rPr lang="ru-RU" sz="1400" b="1" dirty="0">
                <a:solidFill>
                  <a:srgbClr val="005A9F"/>
                </a:solidFill>
              </a:rPr>
              <a:t>вручную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CCCEDD-167D-F2DF-D7CA-96FE826D9E5E}"/>
              </a:ext>
            </a:extLst>
          </p:cNvPr>
          <p:cNvSpPr txBox="1"/>
          <p:nvPr/>
        </p:nvSpPr>
        <p:spPr>
          <a:xfrm>
            <a:off x="207005" y="1602086"/>
            <a:ext cx="11777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течение срока службы </a:t>
            </a:r>
            <a:r>
              <a:rPr lang="ru-RU" sz="1600" b="1" dirty="0">
                <a:solidFill>
                  <a:srgbClr val="005A9F"/>
                </a:solidFill>
              </a:rPr>
              <a:t>проверка функцио­нирования извещателя может проводиться более 40 раз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/>
              <a:t>Использование неподходящих средств за счет накопительного эффекта может привести к </a:t>
            </a:r>
            <a:r>
              <a:rPr lang="ru-RU" sz="1600" b="1" dirty="0">
                <a:solidFill>
                  <a:srgbClr val="C00000"/>
                </a:solidFill>
              </a:rPr>
              <a:t>необходимости массовой замены </a:t>
            </a:r>
            <a:r>
              <a:rPr lang="ru-RU" sz="1600" dirty="0"/>
              <a:t>извещателей из-за </a:t>
            </a:r>
            <a:r>
              <a:rPr lang="ru-RU" sz="1600" b="1" dirty="0">
                <a:solidFill>
                  <a:srgbClr val="C00000"/>
                </a:solidFill>
              </a:rPr>
              <a:t>увеличения количества ложных срабатываний</a:t>
            </a:r>
            <a:r>
              <a:rPr lang="ru-RU" sz="1600" dirty="0"/>
              <a:t>. </a:t>
            </a:r>
          </a:p>
        </p:txBody>
      </p:sp>
      <p:pic>
        <p:nvPicPr>
          <p:cNvPr id="35" name="Рисунок 34" descr="Изображение выглядит как цилиндр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6556CB4A-9B81-1E84-6BF6-D816CFDED7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583" y="4049844"/>
            <a:ext cx="1166227" cy="2372213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черный, темнота, черно-белый&#10;&#10;Автоматически созданное описание">
            <a:extLst>
              <a:ext uri="{FF2B5EF4-FFF2-40B4-BE49-F238E27FC236}">
                <a16:creationId xmlns:a16="http://schemas.microsoft.com/office/drawing/2014/main" id="{A1ED1124-AC0C-AA76-97CC-42107C765F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84" y="5024315"/>
            <a:ext cx="1786705" cy="17867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D3454F8-FA4A-C16C-547C-89B07592B8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5264180" y="394778"/>
            <a:ext cx="392421" cy="1541657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BBAC835-73CF-CFEB-7DC1-70DA57498DE1}"/>
              </a:ext>
            </a:extLst>
          </p:cNvPr>
          <p:cNvGrpSpPr/>
          <p:nvPr/>
        </p:nvGrpSpPr>
        <p:grpSpPr>
          <a:xfrm>
            <a:off x="6635662" y="421881"/>
            <a:ext cx="1092639" cy="977617"/>
            <a:chOff x="5385899" y="1679574"/>
            <a:chExt cx="1343026" cy="1201645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F3DF487-00FF-2DC6-9C48-0F9F30A21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385899" y="1679574"/>
              <a:ext cx="1333500" cy="495300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2C5A6DD-A5C7-900E-DC73-634BD8A32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385900" y="2281144"/>
              <a:ext cx="1343025" cy="600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089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DBE9652-FE1F-9FC7-A92C-B60636167B1C}"/>
              </a:ext>
            </a:extLst>
          </p:cNvPr>
          <p:cNvGrpSpPr/>
          <p:nvPr/>
        </p:nvGrpSpPr>
        <p:grpSpPr>
          <a:xfrm>
            <a:off x="0" y="0"/>
            <a:ext cx="8953499" cy="1228725"/>
            <a:chOff x="0" y="0"/>
            <a:chExt cx="12192000" cy="2262140"/>
          </a:xfrm>
        </p:grpSpPr>
        <p:pic>
          <p:nvPicPr>
            <p:cNvPr id="14" name="Рисунок 13" descr="Изображение выглядит как снимок экрана, синий, Цвет электрик&#10;&#10;Автоматически созданное описание">
              <a:extLst>
                <a:ext uri="{FF2B5EF4-FFF2-40B4-BE49-F238E27FC236}">
                  <a16:creationId xmlns:a16="http://schemas.microsoft.com/office/drawing/2014/main" id="{3033784A-0C2A-BAAE-2C07-B31D7CE92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26214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снимок экрана, синий, Цвет электрик&#10;&#10;Автоматически созданное описание">
              <a:extLst>
                <a:ext uri="{FF2B5EF4-FFF2-40B4-BE49-F238E27FC236}">
                  <a16:creationId xmlns:a16="http://schemas.microsoft.com/office/drawing/2014/main" id="{81FDC3FD-BF1C-D5DF-D8D4-933C22658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" r="-1"/>
            <a:stretch/>
          </p:blipFill>
          <p:spPr>
            <a:xfrm>
              <a:off x="0" y="0"/>
              <a:ext cx="12153900" cy="155340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CEF0C36-E956-A02B-AF91-244674952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95219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3D1812F-AAC9-CE07-06A8-FCCA84DB194F}"/>
              </a:ext>
            </a:extLst>
          </p:cNvPr>
          <p:cNvGrpSpPr/>
          <p:nvPr/>
        </p:nvGrpSpPr>
        <p:grpSpPr>
          <a:xfrm>
            <a:off x="8889207" y="0"/>
            <a:ext cx="3302793" cy="492919"/>
            <a:chOff x="4149799" y="3736821"/>
            <a:chExt cx="4903827" cy="914324"/>
          </a:xfrm>
        </p:grpSpPr>
        <p:pic>
          <p:nvPicPr>
            <p:cNvPr id="21" name="Рисунок 20" descr="Изображение выглядит как синий, снимок экрана, Цвет электрик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5F08367F-CF2E-6FBD-A95A-71197AD98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134" y="3736821"/>
              <a:ext cx="4882492" cy="914324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синий, Цвет электрик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DDB858-112A-D5A1-9857-156A31506A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4"/>
            <a:stretch/>
          </p:blipFill>
          <p:spPr>
            <a:xfrm>
              <a:off x="4149799" y="3736821"/>
              <a:ext cx="4903827" cy="633932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синий, Цвет электрик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9AC4BC2A-BBB2-345A-EB3B-700503AC9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2"/>
            <a:stretch/>
          </p:blipFill>
          <p:spPr>
            <a:xfrm>
              <a:off x="4171134" y="3736821"/>
              <a:ext cx="4882492" cy="323061"/>
            </a:xfrm>
            <a:prstGeom prst="rect">
              <a:avLst/>
            </a:prstGeom>
          </p:spPr>
        </p:pic>
      </p:grpSp>
      <p:pic>
        <p:nvPicPr>
          <p:cNvPr id="26" name="Рисунок 25" descr="Изображение выглядит как Шрифт, Графика, текс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989A96AD-5F0C-C9F6-B09F-27959D49E4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75" y="215969"/>
            <a:ext cx="2726997" cy="227454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A9B4557-984C-3863-580C-35421ED3E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01" y="2107736"/>
            <a:ext cx="1881766" cy="188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0E42B8-FED8-81AF-AC07-CEEBD09A06E0}"/>
              </a:ext>
            </a:extLst>
          </p:cNvPr>
          <p:cNvSpPr txBox="1"/>
          <p:nvPr/>
        </p:nvSpPr>
        <p:spPr>
          <a:xfrm>
            <a:off x="3752336" y="3906114"/>
            <a:ext cx="2884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10"/>
              </a:rPr>
              <a:t>Тестовый аэрозоль ТА-01(с)</a:t>
            </a:r>
            <a:endParaRPr lang="ru-RU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0FBD05E-9BFF-1AB9-1278-644FF334B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69" y="4424047"/>
            <a:ext cx="1498427" cy="14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B3708B-E086-E224-8016-2846DFA4D626}"/>
              </a:ext>
            </a:extLst>
          </p:cNvPr>
          <p:cNvSpPr txBox="1"/>
          <p:nvPr/>
        </p:nvSpPr>
        <p:spPr>
          <a:xfrm>
            <a:off x="3309212" y="5871268"/>
            <a:ext cx="1871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12"/>
              </a:rPr>
              <a:t>Ozon</a:t>
            </a:r>
            <a:endParaRPr lang="ru-RU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21367929-8FEA-1F32-F2A1-347C28A5C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9" y="4424047"/>
            <a:ext cx="1498427" cy="14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DF9005-6909-89C9-5784-3D197E2E4501}"/>
              </a:ext>
            </a:extLst>
          </p:cNvPr>
          <p:cNvSpPr txBox="1"/>
          <p:nvPr/>
        </p:nvSpPr>
        <p:spPr>
          <a:xfrm>
            <a:off x="4812399" y="5871268"/>
            <a:ext cx="2791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hlinkClick r:id="rId14"/>
              </a:rPr>
              <a:t>Яндекс.Маркет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B611DF-9354-9D90-4B36-7B4CFF031263}"/>
              </a:ext>
            </a:extLst>
          </p:cNvPr>
          <p:cNvSpPr txBox="1"/>
          <p:nvPr/>
        </p:nvSpPr>
        <p:spPr>
          <a:xfrm>
            <a:off x="7946041" y="3351670"/>
            <a:ext cx="37491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5A9F"/>
                </a:solidFill>
              </a:rPr>
              <a:t>office@gefest-spb.ru - приемная </a:t>
            </a:r>
          </a:p>
          <a:p>
            <a:pPr algn="r"/>
            <a:r>
              <a:rPr lang="ru-RU" sz="2000" b="1" dirty="0">
                <a:solidFill>
                  <a:srgbClr val="005A9F"/>
                </a:solidFill>
              </a:rPr>
              <a:t>sale@gefest-spb.ru – продажи</a:t>
            </a:r>
          </a:p>
          <a:p>
            <a:pPr algn="r"/>
            <a:endParaRPr lang="ru-RU" sz="2000" b="1" dirty="0">
              <a:solidFill>
                <a:srgbClr val="005A9F"/>
              </a:solidFill>
            </a:endParaRPr>
          </a:p>
          <a:p>
            <a:pPr algn="r"/>
            <a:r>
              <a:rPr lang="ru-RU" sz="2000" b="1" dirty="0">
                <a:solidFill>
                  <a:srgbClr val="005A9F"/>
                </a:solidFill>
              </a:rPr>
              <a:t>8 800 600 69 13 </a:t>
            </a:r>
          </a:p>
          <a:p>
            <a:pPr algn="r"/>
            <a:r>
              <a:rPr lang="ru-RU" sz="2000" b="1" dirty="0">
                <a:solidFill>
                  <a:srgbClr val="005A9F"/>
                </a:solidFill>
              </a:rPr>
              <a:t>8 812 600 69 11 </a:t>
            </a:r>
          </a:p>
          <a:p>
            <a:pPr algn="r"/>
            <a:r>
              <a:rPr lang="ru-RU" sz="2000" b="1" dirty="0">
                <a:solidFill>
                  <a:srgbClr val="005A9F"/>
                </a:solidFill>
              </a:rPr>
              <a:t>8 812 449 69 11 </a:t>
            </a:r>
          </a:p>
        </p:txBody>
      </p:sp>
      <p:pic>
        <p:nvPicPr>
          <p:cNvPr id="29" name="Рисунок 28" descr="Изображение выглядит как текст, бутылка, Жестяная банка, Пластиковая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B3F42770-2328-4719-F676-BFCCE22880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" y="1801606"/>
            <a:ext cx="2717479" cy="46897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7DD3526-8375-D251-3B5C-9992FEF84980}"/>
              </a:ext>
            </a:extLst>
          </p:cNvPr>
          <p:cNvSpPr txBox="1"/>
          <p:nvPr/>
        </p:nvSpPr>
        <p:spPr>
          <a:xfrm>
            <a:off x="8469163" y="5886210"/>
            <a:ext cx="6795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5A9F"/>
                </a:solidFill>
              </a:rPr>
              <a:t>Безопасность - дело техники</a:t>
            </a:r>
          </a:p>
        </p:txBody>
      </p:sp>
    </p:spTree>
    <p:extLst>
      <p:ext uri="{BB962C8B-B14F-4D97-AF65-F5344CB8AC3E}">
        <p14:creationId xmlns:p14="http://schemas.microsoft.com/office/powerpoint/2010/main" val="2688691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312</Words>
  <Application>Microsoft Office PowerPoint</Application>
  <PresentationFormat>Широкоэкранный</PresentationFormat>
  <Paragraphs>35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Клочихин Илья Олегович</dc:creator>
  <cp:lastModifiedBy>Клочихин Илья Олегович</cp:lastModifiedBy>
  <cp:revision>1</cp:revision>
  <dcterms:created xsi:type="dcterms:W3CDTF">2023-10-03T09:08:00Z</dcterms:created>
  <dcterms:modified xsi:type="dcterms:W3CDTF">2023-11-22T07:13:50Z</dcterms:modified>
</cp:coreProperties>
</file>